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 id="2147483702" r:id="rId2"/>
  </p:sldMasterIdLst>
  <p:notesMasterIdLst>
    <p:notesMasterId r:id="rId22"/>
  </p:notesMasterIdLst>
  <p:sldIdLst>
    <p:sldId id="3431" r:id="rId3"/>
    <p:sldId id="3434" r:id="rId4"/>
    <p:sldId id="3435" r:id="rId5"/>
    <p:sldId id="3432" r:id="rId6"/>
    <p:sldId id="3078" r:id="rId7"/>
    <p:sldId id="3409" r:id="rId8"/>
    <p:sldId id="3436" r:id="rId9"/>
    <p:sldId id="3437" r:id="rId10"/>
    <p:sldId id="3439" r:id="rId11"/>
    <p:sldId id="3438" r:id="rId12"/>
    <p:sldId id="3440" r:id="rId13"/>
    <p:sldId id="3441" r:id="rId14"/>
    <p:sldId id="3410" r:id="rId15"/>
    <p:sldId id="3444" r:id="rId16"/>
    <p:sldId id="3445" r:id="rId17"/>
    <p:sldId id="3446" r:id="rId18"/>
    <p:sldId id="3443" r:id="rId19"/>
    <p:sldId id="1438" r:id="rId20"/>
    <p:sldId id="25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B4"/>
    <a:srgbClr val="FEB612"/>
    <a:srgbClr val="84C040"/>
    <a:srgbClr val="1784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4" autoAdjust="0"/>
    <p:restoredTop sz="95226" autoAdjust="0"/>
  </p:normalViewPr>
  <p:slideViewPr>
    <p:cSldViewPr snapToGrid="0" showGuides="1">
      <p:cViewPr varScale="1">
        <p:scale>
          <a:sx n="82" d="100"/>
          <a:sy n="82" d="100"/>
        </p:scale>
        <p:origin x="749" y="7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910FA-AAA4-4905-B05C-6124A86A84E8}" type="datetimeFigureOut">
              <a:rPr lang="en-IN" smtClean="0"/>
              <a:t>27-04-2022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A7B57-6ACE-4F33-8DFE-46A87B26B4F1}" type="slidenum">
              <a:rPr lang="en-IN" smtClean="0"/>
              <a:t>‹#›</a:t>
            </a:fld>
            <a:endParaRPr lang="en-IN"/>
          </a:p>
        </p:txBody>
      </p:sp>
    </p:spTree>
    <p:extLst>
      <p:ext uri="{BB962C8B-B14F-4D97-AF65-F5344CB8AC3E}">
        <p14:creationId xmlns:p14="http://schemas.microsoft.com/office/powerpoint/2010/main" val="4167783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prime reasons for using Unsupervised Learning</a:t>
            </a:r>
          </a:p>
          <a:p>
            <a:pPr marL="228600" indent="-228600">
              <a:buAutoNum type="arabicPeriod"/>
            </a:pPr>
            <a:r>
              <a:rPr lang="en-US"/>
              <a:t>finds hidden patterns or groupings in unlabeled input data</a:t>
            </a:r>
          </a:p>
          <a:p>
            <a:pPr marL="228600" indent="-228600">
              <a:buAutoNum type="arabicPeriod"/>
            </a:pPr>
            <a:r>
              <a:rPr lang="en-US" dirty="0"/>
              <a:t>It is easier to get unlabeled data than labelled data, which needs manual intervention</a:t>
            </a:r>
          </a:p>
          <a:p>
            <a:pPr marL="228600" indent="-228600">
              <a:buAutoNum type="arabicPeriod"/>
            </a:pPr>
            <a:r>
              <a:rPr lang="en-US" dirty="0"/>
              <a:t>It finds all kinds of unknown patterns in data</a:t>
            </a:r>
          </a:p>
          <a:p>
            <a:pPr marL="228600" indent="-228600">
              <a:buAutoNum type="arabicPeriod"/>
            </a:pPr>
            <a:r>
              <a:rPr lang="en-US" dirty="0"/>
              <a:t>Help to find features which can be useful for categorization</a:t>
            </a:r>
          </a:p>
          <a:p>
            <a:pPr marL="0" indent="0">
              <a:buNone/>
            </a:pPr>
            <a:endParaRPr lang="en-US" dirty="0"/>
          </a:p>
          <a:p>
            <a:pPr marL="0" indent="0">
              <a:buNone/>
            </a:pPr>
            <a:r>
              <a:rPr lang="en-US" dirty="0"/>
              <a:t>Clustering Types</a:t>
            </a:r>
          </a:p>
          <a:p>
            <a:pPr marL="228600" indent="-228600">
              <a:buAutoNum type="arabicPeriod"/>
            </a:pPr>
            <a:r>
              <a:rPr lang="en-US" dirty="0"/>
              <a:t>Hierarchical clustering</a:t>
            </a:r>
          </a:p>
          <a:p>
            <a:pPr marL="228600" indent="-228600">
              <a:buAutoNum type="arabicPeriod"/>
            </a:pPr>
            <a:r>
              <a:rPr lang="en-US" dirty="0"/>
              <a:t>K-means clustering</a:t>
            </a:r>
          </a:p>
          <a:p>
            <a:pPr marL="228600" indent="-228600">
              <a:buAutoNum type="arabicPeriod"/>
            </a:pPr>
            <a:r>
              <a:rPr lang="en-US" dirty="0"/>
              <a:t>K-NN (k nearest </a:t>
            </a:r>
            <a:r>
              <a:rPr lang="en-US" dirty="0" err="1"/>
              <a:t>neighbours</a:t>
            </a:r>
            <a:r>
              <a:rPr lang="en-US" dirty="0"/>
              <a:t>)</a:t>
            </a:r>
          </a:p>
          <a:p>
            <a:pPr marL="228600" indent="-228600">
              <a:buAutoNum type="arabicPeriod"/>
            </a:pPr>
            <a:r>
              <a:rPr lang="en-US" dirty="0"/>
              <a:t>Principal Component Analysis</a:t>
            </a:r>
          </a:p>
          <a:p>
            <a:pPr marL="228600" indent="-228600">
              <a:buAutoNum type="arabicPeriod"/>
            </a:pPr>
            <a:r>
              <a:rPr lang="en-US" dirty="0"/>
              <a:t>Singular Value Decomposition</a:t>
            </a:r>
          </a:p>
          <a:p>
            <a:pPr marL="228600" indent="-228600">
              <a:buAutoNum type="arabicPeriod"/>
            </a:pPr>
            <a:r>
              <a:rPr lang="en-US" dirty="0"/>
              <a:t>Independent Component Analysis</a:t>
            </a:r>
          </a:p>
          <a:p>
            <a:pPr marL="0" indent="0">
              <a:buNone/>
            </a:pPr>
            <a:endParaRPr lang="en-US" dirty="0"/>
          </a:p>
        </p:txBody>
      </p:sp>
      <p:sp>
        <p:nvSpPr>
          <p:cNvPr id="4" name="Slide Number Placeholder 3"/>
          <p:cNvSpPr>
            <a:spLocks noGrp="1"/>
          </p:cNvSpPr>
          <p:nvPr>
            <p:ph type="sldNum" sz="quarter" idx="5"/>
          </p:nvPr>
        </p:nvSpPr>
        <p:spPr/>
        <p:txBody>
          <a:bodyPr/>
          <a:lstStyle/>
          <a:p>
            <a:fld id="{7B8A7B57-6ACE-4F33-8DFE-46A87B26B4F1}" type="slidenum">
              <a:rPr lang="en-IN" smtClean="0"/>
              <a:t>2</a:t>
            </a:fld>
            <a:endParaRPr lang="en-IN"/>
          </a:p>
        </p:txBody>
      </p:sp>
    </p:spTree>
    <p:extLst>
      <p:ext uri="{BB962C8B-B14F-4D97-AF65-F5344CB8AC3E}">
        <p14:creationId xmlns:p14="http://schemas.microsoft.com/office/powerpoint/2010/main" val="169457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translate a business idea or question into a clearly formulated problem statement.</a:t>
            </a:r>
          </a:p>
        </p:txBody>
      </p:sp>
      <p:sp>
        <p:nvSpPr>
          <p:cNvPr id="4" name="Slide Number Placeholder 3"/>
          <p:cNvSpPr>
            <a:spLocks noGrp="1"/>
          </p:cNvSpPr>
          <p:nvPr>
            <p:ph type="sldNum" sz="quarter" idx="5"/>
          </p:nvPr>
        </p:nvSpPr>
        <p:spPr/>
        <p:txBody>
          <a:bodyPr/>
          <a:lstStyle/>
          <a:p>
            <a:fld id="{7B8A7B57-6ACE-4F33-8DFE-46A87B26B4F1}" type="slidenum">
              <a:rPr lang="en-IN" smtClean="0"/>
              <a:t>3</a:t>
            </a:fld>
            <a:endParaRPr lang="en-IN"/>
          </a:p>
        </p:txBody>
      </p:sp>
    </p:spTree>
    <p:extLst>
      <p:ext uri="{BB962C8B-B14F-4D97-AF65-F5344CB8AC3E}">
        <p14:creationId xmlns:p14="http://schemas.microsoft.com/office/powerpoint/2010/main" val="2244108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B593FB6-7AE9-4021-BBA4-2BCD8F2DCD95}"/>
              </a:ext>
            </a:extLst>
          </p:cNvPr>
          <p:cNvGrpSpPr/>
          <p:nvPr/>
        </p:nvGrpSpPr>
        <p:grpSpPr>
          <a:xfrm>
            <a:off x="0" y="1"/>
            <a:ext cx="12192000" cy="6858000"/>
            <a:chOff x="0" y="0"/>
            <a:chExt cx="9144000" cy="6858000"/>
          </a:xfrm>
        </p:grpSpPr>
        <p:sp>
          <p:nvSpPr>
            <p:cNvPr id="16" name="Rectangle 15">
              <a:extLst>
                <a:ext uri="{FF2B5EF4-FFF2-40B4-BE49-F238E27FC236}">
                  <a16:creationId xmlns:a16="http://schemas.microsoft.com/office/drawing/2014/main" id="{C0C1DC64-DA84-4F62-92C1-F20A30E3BF71}"/>
                </a:ext>
              </a:extLst>
            </p:cNvPr>
            <p:cNvSpPr/>
            <p:nvPr/>
          </p:nvSpPr>
          <p:spPr>
            <a:xfrm>
              <a:off x="0" y="0"/>
              <a:ext cx="9144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a:extLst>
                <a:ext uri="{FF2B5EF4-FFF2-40B4-BE49-F238E27FC236}">
                  <a16:creationId xmlns:a16="http://schemas.microsoft.com/office/drawing/2014/main" id="{828DED83-168A-40C7-86BA-BA9BB645EBD6}"/>
                </a:ext>
              </a:extLst>
            </p:cNvPr>
            <p:cNvPicPr>
              <a:picLocks noChangeAspect="1"/>
            </p:cNvPicPr>
            <p:nvPr/>
          </p:nvPicPr>
          <p:blipFill>
            <a:blip r:embed="rId2" cstate="screen">
              <a:alphaModFix amt="50000"/>
              <a:extLst>
                <a:ext uri="{28A0092B-C50C-407E-A947-70E740481C1C}">
                  <a14:useLocalDpi xmlns:a14="http://schemas.microsoft.com/office/drawing/2010/main"/>
                </a:ext>
              </a:extLst>
            </a:blip>
            <a:stretch>
              <a:fillRect/>
            </a:stretch>
          </p:blipFill>
          <p:spPr>
            <a:xfrm>
              <a:off x="0" y="3278037"/>
              <a:ext cx="9144000" cy="3579963"/>
            </a:xfrm>
            <a:prstGeom prst="rect">
              <a:avLst/>
            </a:prstGeom>
          </p:spPr>
        </p:pic>
      </p:grpSp>
      <p:sp>
        <p:nvSpPr>
          <p:cNvPr id="13" name="Rectangle 12">
            <a:extLst>
              <a:ext uri="{FF2B5EF4-FFF2-40B4-BE49-F238E27FC236}">
                <a16:creationId xmlns:a16="http://schemas.microsoft.com/office/drawing/2014/main" id="{66FC6AB4-3610-4DD6-B725-26C42C46DF1D}"/>
              </a:ext>
            </a:extLst>
          </p:cNvPr>
          <p:cNvSpPr/>
          <p:nvPr/>
        </p:nvSpPr>
        <p:spPr>
          <a:xfrm>
            <a:off x="0" y="56475"/>
            <a:ext cx="4470400" cy="4590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DDB6A5DD-4799-4AC5-8F9A-964233540034}"/>
              </a:ext>
            </a:extLst>
          </p:cNvPr>
          <p:cNvSpPr/>
          <p:nvPr/>
        </p:nvSpPr>
        <p:spPr>
          <a:xfrm>
            <a:off x="5967886" y="5466308"/>
            <a:ext cx="213276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47830DD7-E980-4A3E-8D15-22717137D4C0}"/>
              </a:ext>
            </a:extLst>
          </p:cNvPr>
          <p:cNvSpPr/>
          <p:nvPr/>
        </p:nvSpPr>
        <p:spPr>
          <a:xfrm>
            <a:off x="11768667" y="1"/>
            <a:ext cx="423333" cy="415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ctrTitle"/>
          </p:nvPr>
        </p:nvSpPr>
        <p:spPr>
          <a:xfrm>
            <a:off x="5796723" y="56475"/>
            <a:ext cx="5582476" cy="1816552"/>
          </a:xfrm>
        </p:spPr>
        <p:txBody>
          <a:bodyPr anchor="ctr">
            <a:normAutofit/>
          </a:bodyPr>
          <a:lstStyle>
            <a:lvl1pPr algn="r">
              <a:lnSpc>
                <a:spcPct val="100000"/>
              </a:lnSpc>
              <a:defRPr sz="4400"/>
            </a:lvl1pPr>
          </a:lstStyle>
          <a:p>
            <a:r>
              <a:rPr lang="en-US" dirty="0"/>
              <a:t>Click to edit Master title style</a:t>
            </a:r>
          </a:p>
        </p:txBody>
      </p:sp>
      <p:sp>
        <p:nvSpPr>
          <p:cNvPr id="3" name="Subtitle 2"/>
          <p:cNvSpPr>
            <a:spLocks noGrp="1"/>
          </p:cNvSpPr>
          <p:nvPr>
            <p:ph type="subTitle" idx="1"/>
          </p:nvPr>
        </p:nvSpPr>
        <p:spPr>
          <a:xfrm>
            <a:off x="6185646" y="1871692"/>
            <a:ext cx="5379819" cy="510585"/>
          </a:xfrm>
        </p:spPr>
        <p:txBody>
          <a:bodyPr anchor="ctr">
            <a:normAutofit/>
          </a:bodyPr>
          <a:lstStyle>
            <a:lvl1pPr marL="0" indent="0" algn="r">
              <a:lnSpc>
                <a:spcPct val="100000"/>
              </a:lnSpc>
              <a:spcBef>
                <a:spcPts val="0"/>
              </a:spcBef>
              <a:buNone/>
              <a:defRPr sz="1800" spc="300">
                <a:solidFill>
                  <a:schemeClr val="tx2">
                    <a:lumMod val="95000"/>
                    <a:lumOff val="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E2744-D5B7-441C-AF8B-B65804E957A8}" type="slidenum">
              <a:rPr lang="en-US" smtClean="0"/>
              <a:t>‹#›</a:t>
            </a:fld>
            <a:endParaRPr lang="en-US"/>
          </a:p>
        </p:txBody>
      </p:sp>
      <p:sp>
        <p:nvSpPr>
          <p:cNvPr id="14" name="Rectangle 13">
            <a:extLst>
              <a:ext uri="{FF2B5EF4-FFF2-40B4-BE49-F238E27FC236}">
                <a16:creationId xmlns:a16="http://schemas.microsoft.com/office/drawing/2014/main" id="{CC0B7A6B-3705-4E1D-AFC2-EC7837DE2467}"/>
              </a:ext>
            </a:extLst>
          </p:cNvPr>
          <p:cNvSpPr/>
          <p:nvPr/>
        </p:nvSpPr>
        <p:spPr>
          <a:xfrm>
            <a:off x="0" y="6316318"/>
            <a:ext cx="44704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90429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6D5D5B-C975-4E4A-98C4-C3DEBB572A3B}" type="datetime1">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C65F0F-BFC8-4C32-9476-CB63BBDEDC8E}" type="slidenum">
              <a:rPr lang="en-US" smtClean="0"/>
              <a:pPr/>
              <a:t>‹#›</a:t>
            </a:fld>
            <a:endParaRPr lang="en-US" dirty="0"/>
          </a:p>
        </p:txBody>
      </p:sp>
    </p:spTree>
    <p:extLst>
      <p:ext uri="{BB962C8B-B14F-4D97-AF65-F5344CB8AC3E}">
        <p14:creationId xmlns:p14="http://schemas.microsoft.com/office/powerpoint/2010/main" val="36444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E2744-D5B7-441C-AF8B-B65804E957A8}" type="slidenum">
              <a:rPr lang="en-US" smtClean="0"/>
              <a:t>‹#›</a:t>
            </a:fld>
            <a:endParaRPr lang="en-US"/>
          </a:p>
        </p:txBody>
      </p:sp>
    </p:spTree>
    <p:extLst>
      <p:ext uri="{BB962C8B-B14F-4D97-AF65-F5344CB8AC3E}">
        <p14:creationId xmlns:p14="http://schemas.microsoft.com/office/powerpoint/2010/main" val="1556847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Tree>
    <p:extLst>
      <p:ext uri="{BB962C8B-B14F-4D97-AF65-F5344CB8AC3E}">
        <p14:creationId xmlns:p14="http://schemas.microsoft.com/office/powerpoint/2010/main" val="1611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E2744-D5B7-441C-AF8B-B65804E957A8}" type="slidenum">
              <a:rPr lang="en-US" smtClean="0"/>
              <a:t>‹#›</a:t>
            </a:fld>
            <a:endParaRPr lang="en-US"/>
          </a:p>
        </p:txBody>
      </p:sp>
    </p:spTree>
    <p:extLst>
      <p:ext uri="{BB962C8B-B14F-4D97-AF65-F5344CB8AC3E}">
        <p14:creationId xmlns:p14="http://schemas.microsoft.com/office/powerpoint/2010/main" val="63202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E2744-D5B7-441C-AF8B-B65804E957A8}" type="slidenum">
              <a:rPr lang="en-US" smtClean="0"/>
              <a:t>‹#›</a:t>
            </a:fld>
            <a:endParaRPr lang="en-US"/>
          </a:p>
        </p:txBody>
      </p:sp>
    </p:spTree>
    <p:extLst>
      <p:ext uri="{BB962C8B-B14F-4D97-AF65-F5344CB8AC3E}">
        <p14:creationId xmlns:p14="http://schemas.microsoft.com/office/powerpoint/2010/main" val="285012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9D646BDF-1C19-4859-8E86-39A24151C3F1}"/>
              </a:ext>
            </a:extLst>
          </p:cNvPr>
          <p:cNvSpPr>
            <a:spLocks noGrp="1"/>
          </p:cNvSpPr>
          <p:nvPr>
            <p:ph type="sldNum" sz="quarter" idx="12"/>
          </p:nvPr>
        </p:nvSpPr>
        <p:spPr>
          <a:xfrm>
            <a:off x="11582400" y="6477001"/>
            <a:ext cx="609600" cy="381000"/>
          </a:xfrm>
        </p:spPr>
        <p:txBody>
          <a:bodyPr/>
          <a:lstStyle/>
          <a:p>
            <a:fld id="{F071F8FB-92E6-46C6-B9EE-3BA49DEBF9FC}" type="slidenum">
              <a:rPr lang="en-IN" smtClean="0"/>
              <a:t>‹#›</a:t>
            </a:fld>
            <a:endParaRPr lang="en-IN"/>
          </a:p>
        </p:txBody>
      </p:sp>
      <p:sp>
        <p:nvSpPr>
          <p:cNvPr id="8" name="Picture Placeholder 7">
            <a:extLst>
              <a:ext uri="{FF2B5EF4-FFF2-40B4-BE49-F238E27FC236}">
                <a16:creationId xmlns:a16="http://schemas.microsoft.com/office/drawing/2014/main" id="{7BBF3FEF-4C6C-4BA4-A04B-6CAFD3DAADD5}"/>
              </a:ext>
            </a:extLst>
          </p:cNvPr>
          <p:cNvSpPr>
            <a:spLocks noGrp="1"/>
          </p:cNvSpPr>
          <p:nvPr>
            <p:ph type="pic" sz="quarter" idx="13"/>
          </p:nvPr>
        </p:nvSpPr>
        <p:spPr>
          <a:xfrm>
            <a:off x="-1" y="1"/>
            <a:ext cx="6877051" cy="6769100"/>
          </a:xfrm>
          <a:custGeom>
            <a:avLst/>
            <a:gdLst>
              <a:gd name="connsiteX0" fmla="*/ 0 w 6877051"/>
              <a:gd name="connsiteY0" fmla="*/ 0 h 6769100"/>
              <a:gd name="connsiteX1" fmla="*/ 6877050 w 6877051"/>
              <a:gd name="connsiteY1" fmla="*/ 0 h 6769100"/>
              <a:gd name="connsiteX2" fmla="*/ 6877051 w 6877051"/>
              <a:gd name="connsiteY2" fmla="*/ 3916362 h 6769100"/>
              <a:gd name="connsiteX3" fmla="*/ 3438275 w 6877051"/>
              <a:gd name="connsiteY3" fmla="*/ 6769100 h 6769100"/>
              <a:gd name="connsiteX4" fmla="*/ 0 w 6877051"/>
              <a:gd name="connsiteY4" fmla="*/ 6769100 h 676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51" h="6769100">
                <a:moveTo>
                  <a:pt x="0" y="0"/>
                </a:moveTo>
                <a:lnTo>
                  <a:pt x="6877050" y="0"/>
                </a:lnTo>
                <a:cubicBezTo>
                  <a:pt x="6877050" y="1305454"/>
                  <a:pt x="6877051" y="2610908"/>
                  <a:pt x="6877051" y="3916362"/>
                </a:cubicBezTo>
                <a:cubicBezTo>
                  <a:pt x="6877051" y="5491886"/>
                  <a:pt x="5337459" y="6769100"/>
                  <a:pt x="3438275" y="6769100"/>
                </a:cubicBezTo>
                <a:lnTo>
                  <a:pt x="0" y="6769100"/>
                </a:lnTo>
                <a:close/>
              </a:path>
            </a:pathLst>
          </a:custGeom>
        </p:spPr>
        <p:txBody>
          <a:bodyPr wrap="square">
            <a:noAutofit/>
          </a:bodyPr>
          <a:lstStyle/>
          <a:p>
            <a:endParaRPr lang="en-IN"/>
          </a:p>
        </p:txBody>
      </p:sp>
    </p:spTree>
    <p:extLst>
      <p:ext uri="{BB962C8B-B14F-4D97-AF65-F5344CB8AC3E}">
        <p14:creationId xmlns:p14="http://schemas.microsoft.com/office/powerpoint/2010/main" val="373828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CF838C0-EBE7-43CF-9D99-92BD1BEA0791}"/>
              </a:ext>
            </a:extLst>
          </p:cNvPr>
          <p:cNvSpPr>
            <a:spLocks noGrp="1"/>
          </p:cNvSpPr>
          <p:nvPr>
            <p:ph type="pic" sz="quarter" idx="11"/>
          </p:nvPr>
        </p:nvSpPr>
        <p:spPr>
          <a:xfrm flipH="1">
            <a:off x="4948863" y="-6350"/>
            <a:ext cx="7231975" cy="6889750"/>
          </a:xfrm>
          <a:custGeom>
            <a:avLst/>
            <a:gdLst>
              <a:gd name="connsiteX0" fmla="*/ 3015406 w 7231975"/>
              <a:gd name="connsiteY0" fmla="*/ 0 h 6889750"/>
              <a:gd name="connsiteX1" fmla="*/ 5355379 w 7231975"/>
              <a:gd name="connsiteY1" fmla="*/ 138112 h 6889750"/>
              <a:gd name="connsiteX2" fmla="*/ 6968280 w 7231975"/>
              <a:gd name="connsiteY2" fmla="*/ 1212850 h 6889750"/>
              <a:gd name="connsiteX3" fmla="*/ 7044480 w 7231975"/>
              <a:gd name="connsiteY3" fmla="*/ 3143250 h 6889750"/>
              <a:gd name="connsiteX4" fmla="*/ 5977680 w 7231975"/>
              <a:gd name="connsiteY4" fmla="*/ 4730750 h 6889750"/>
              <a:gd name="connsiteX5" fmla="*/ 6155479 w 7231975"/>
              <a:gd name="connsiteY5" fmla="*/ 6889750 h 6889750"/>
              <a:gd name="connsiteX6" fmla="*/ 0 w 7231975"/>
              <a:gd name="connsiteY6" fmla="*/ 6861707 h 6889750"/>
              <a:gd name="connsiteX7" fmla="*/ 0 w 7231975"/>
              <a:gd name="connsiteY7" fmla="*/ 12229 h 688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1975" h="6889750">
                <a:moveTo>
                  <a:pt x="3015406" y="0"/>
                </a:moveTo>
                <a:cubicBezTo>
                  <a:pt x="3951502" y="349250"/>
                  <a:pt x="4187773" y="83608"/>
                  <a:pt x="5355379" y="138112"/>
                </a:cubicBezTo>
                <a:cubicBezTo>
                  <a:pt x="6020013" y="235479"/>
                  <a:pt x="6684646" y="696383"/>
                  <a:pt x="6968280" y="1212850"/>
                </a:cubicBezTo>
                <a:cubicBezTo>
                  <a:pt x="7290013" y="1742017"/>
                  <a:pt x="7319647" y="2537883"/>
                  <a:pt x="7044480" y="3143250"/>
                </a:cubicBezTo>
                <a:cubicBezTo>
                  <a:pt x="6849747" y="3689350"/>
                  <a:pt x="6096213" y="4349750"/>
                  <a:pt x="5977680" y="4730750"/>
                </a:cubicBezTo>
                <a:cubicBezTo>
                  <a:pt x="5766013" y="5209117"/>
                  <a:pt x="6176646" y="6093883"/>
                  <a:pt x="6155479" y="6889750"/>
                </a:cubicBezTo>
                <a:lnTo>
                  <a:pt x="0" y="6861707"/>
                </a:lnTo>
                <a:lnTo>
                  <a:pt x="0" y="12229"/>
                </a:lnTo>
                <a:close/>
              </a:path>
            </a:pathLst>
          </a:custGeom>
        </p:spPr>
        <p:txBody>
          <a:bodyPr wrap="square">
            <a:noAutofit/>
          </a:bodyPr>
          <a:lstStyle/>
          <a:p>
            <a:endParaRPr lang="en-US"/>
          </a:p>
        </p:txBody>
      </p:sp>
      <p:sp>
        <p:nvSpPr>
          <p:cNvPr id="3" name="Slide Number Placeholder 4">
            <a:extLst>
              <a:ext uri="{FF2B5EF4-FFF2-40B4-BE49-F238E27FC236}">
                <a16:creationId xmlns:a16="http://schemas.microsoft.com/office/drawing/2014/main" id="{AC806325-6F57-471D-B326-5AD284F61C0F}"/>
              </a:ext>
            </a:extLst>
          </p:cNvPr>
          <p:cNvSpPr>
            <a:spLocks noGrp="1"/>
          </p:cNvSpPr>
          <p:nvPr>
            <p:ph type="sldNum" sz="quarter" idx="12"/>
          </p:nvPr>
        </p:nvSpPr>
        <p:spPr>
          <a:xfrm>
            <a:off x="11582400" y="6477001"/>
            <a:ext cx="609600" cy="381000"/>
          </a:xfrm>
        </p:spPr>
        <p:txBody>
          <a:bodyPr/>
          <a:lstStyle/>
          <a:p>
            <a:fld id="{F071F8FB-92E6-46C6-B9EE-3BA49DEBF9FC}" type="slidenum">
              <a:rPr lang="en-IN" smtClean="0"/>
              <a:t>‹#›</a:t>
            </a:fld>
            <a:endParaRPr lang="en-IN"/>
          </a:p>
        </p:txBody>
      </p:sp>
    </p:spTree>
    <p:extLst>
      <p:ext uri="{BB962C8B-B14F-4D97-AF65-F5344CB8AC3E}">
        <p14:creationId xmlns:p14="http://schemas.microsoft.com/office/powerpoint/2010/main" val="1736437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FC3402-808D-4874-8330-AE983E124F4B}"/>
              </a:ext>
            </a:extLst>
          </p:cNvPr>
          <p:cNvSpPr>
            <a:spLocks noGrp="1"/>
          </p:cNvSpPr>
          <p:nvPr>
            <p:ph type="pic" sz="quarter" idx="10"/>
          </p:nvPr>
        </p:nvSpPr>
        <p:spPr>
          <a:xfrm>
            <a:off x="521795" y="430808"/>
            <a:ext cx="5948278" cy="5934392"/>
          </a:xfrm>
          <a:custGeom>
            <a:avLst/>
            <a:gdLst>
              <a:gd name="connsiteX0" fmla="*/ 385914 w 7051312"/>
              <a:gd name="connsiteY0" fmla="*/ 0 h 5934392"/>
              <a:gd name="connsiteX1" fmla="*/ 6665398 w 7051312"/>
              <a:gd name="connsiteY1" fmla="*/ 0 h 5934392"/>
              <a:gd name="connsiteX2" fmla="*/ 7051312 w 7051312"/>
              <a:gd name="connsiteY2" fmla="*/ 385914 h 5934392"/>
              <a:gd name="connsiteX3" fmla="*/ 7051312 w 7051312"/>
              <a:gd name="connsiteY3" fmla="*/ 5548478 h 5934392"/>
              <a:gd name="connsiteX4" fmla="*/ 6665398 w 7051312"/>
              <a:gd name="connsiteY4" fmla="*/ 5934392 h 5934392"/>
              <a:gd name="connsiteX5" fmla="*/ 385914 w 7051312"/>
              <a:gd name="connsiteY5" fmla="*/ 5934392 h 5934392"/>
              <a:gd name="connsiteX6" fmla="*/ 0 w 7051312"/>
              <a:gd name="connsiteY6" fmla="*/ 5548478 h 5934392"/>
              <a:gd name="connsiteX7" fmla="*/ 0 w 7051312"/>
              <a:gd name="connsiteY7" fmla="*/ 385914 h 5934392"/>
              <a:gd name="connsiteX8" fmla="*/ 385914 w 7051312"/>
              <a:gd name="connsiteY8" fmla="*/ 0 h 593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312" h="5934392">
                <a:moveTo>
                  <a:pt x="385914" y="0"/>
                </a:moveTo>
                <a:lnTo>
                  <a:pt x="6665398" y="0"/>
                </a:lnTo>
                <a:cubicBezTo>
                  <a:pt x="6878532" y="0"/>
                  <a:pt x="7051312" y="172780"/>
                  <a:pt x="7051312" y="385914"/>
                </a:cubicBezTo>
                <a:lnTo>
                  <a:pt x="7051312" y="5548478"/>
                </a:lnTo>
                <a:cubicBezTo>
                  <a:pt x="7051312" y="5761612"/>
                  <a:pt x="6878532" y="5934392"/>
                  <a:pt x="6665398" y="5934392"/>
                </a:cubicBezTo>
                <a:lnTo>
                  <a:pt x="385914" y="5934392"/>
                </a:lnTo>
                <a:cubicBezTo>
                  <a:pt x="172780" y="5934392"/>
                  <a:pt x="0" y="5761612"/>
                  <a:pt x="0" y="5548478"/>
                </a:cubicBezTo>
                <a:lnTo>
                  <a:pt x="0" y="385914"/>
                </a:lnTo>
                <a:cubicBezTo>
                  <a:pt x="0" y="172780"/>
                  <a:pt x="172780" y="0"/>
                  <a:pt x="385914" y="0"/>
                </a:cubicBezTo>
                <a:close/>
              </a:path>
            </a:pathLst>
          </a:custGeom>
        </p:spPr>
        <p:txBody>
          <a:bodyPr wrap="square">
            <a:noAutofit/>
          </a:bodyPr>
          <a:lstStyle/>
          <a:p>
            <a:endParaRPr lang="en-US"/>
          </a:p>
        </p:txBody>
      </p:sp>
      <p:sp>
        <p:nvSpPr>
          <p:cNvPr id="3" name="Slide Number Placeholder 4">
            <a:extLst>
              <a:ext uri="{FF2B5EF4-FFF2-40B4-BE49-F238E27FC236}">
                <a16:creationId xmlns:a16="http://schemas.microsoft.com/office/drawing/2014/main" id="{4E6C5F9A-8481-4180-9A93-7217868226C4}"/>
              </a:ext>
            </a:extLst>
          </p:cNvPr>
          <p:cNvSpPr>
            <a:spLocks noGrp="1"/>
          </p:cNvSpPr>
          <p:nvPr>
            <p:ph type="sldNum" sz="quarter" idx="12"/>
          </p:nvPr>
        </p:nvSpPr>
        <p:spPr>
          <a:xfrm>
            <a:off x="11582400" y="6477001"/>
            <a:ext cx="609600" cy="381000"/>
          </a:xfrm>
        </p:spPr>
        <p:txBody>
          <a:bodyPr/>
          <a:lstStyle/>
          <a:p>
            <a:fld id="{F071F8FB-92E6-46C6-B9EE-3BA49DEBF9FC}" type="slidenum">
              <a:rPr lang="en-IN" smtClean="0"/>
              <a:t>‹#›</a:t>
            </a:fld>
            <a:endParaRPr lang="en-IN"/>
          </a:p>
        </p:txBody>
      </p:sp>
    </p:spTree>
    <p:extLst>
      <p:ext uri="{BB962C8B-B14F-4D97-AF65-F5344CB8AC3E}">
        <p14:creationId xmlns:p14="http://schemas.microsoft.com/office/powerpoint/2010/main" val="174345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1576C05-5B75-44A3-AC2F-58A0DBBACFAB}"/>
              </a:ext>
            </a:extLst>
          </p:cNvPr>
          <p:cNvSpPr>
            <a:spLocks noGrp="1"/>
          </p:cNvSpPr>
          <p:nvPr>
            <p:ph type="pic" sz="quarter" idx="10"/>
          </p:nvPr>
        </p:nvSpPr>
        <p:spPr>
          <a:xfrm flipH="1">
            <a:off x="5565916" y="0"/>
            <a:ext cx="6624000" cy="6879012"/>
          </a:xfrm>
          <a:custGeom>
            <a:avLst/>
            <a:gdLst>
              <a:gd name="connsiteX0" fmla="*/ 4255418 w 6624000"/>
              <a:gd name="connsiteY0" fmla="*/ 0 h 6879012"/>
              <a:gd name="connsiteX1" fmla="*/ 6624000 w 6624000"/>
              <a:gd name="connsiteY1" fmla="*/ 3458509 h 6879012"/>
              <a:gd name="connsiteX2" fmla="*/ 4275491 w 6624000"/>
              <a:gd name="connsiteY2" fmla="*/ 6879012 h 6879012"/>
              <a:gd name="connsiteX3" fmla="*/ 0 w 6624000"/>
              <a:gd name="connsiteY3" fmla="*/ 6860008 h 6879012"/>
              <a:gd name="connsiteX4" fmla="*/ 0 w 6624000"/>
              <a:gd name="connsiteY4" fmla="*/ 613 h 6879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000" h="6879012">
                <a:moveTo>
                  <a:pt x="4255418" y="0"/>
                </a:moveTo>
                <a:lnTo>
                  <a:pt x="6624000" y="3458509"/>
                </a:lnTo>
                <a:lnTo>
                  <a:pt x="4275491" y="6879012"/>
                </a:lnTo>
                <a:lnTo>
                  <a:pt x="0" y="6860008"/>
                </a:lnTo>
                <a:lnTo>
                  <a:pt x="0" y="613"/>
                </a:lnTo>
                <a:close/>
              </a:path>
            </a:pathLst>
          </a:custGeom>
        </p:spPr>
        <p:txBody>
          <a:bodyPr wrap="square">
            <a:noAutofit/>
          </a:bodyPr>
          <a:lstStyle/>
          <a:p>
            <a:endParaRPr lang="en-IN"/>
          </a:p>
        </p:txBody>
      </p:sp>
      <p:sp>
        <p:nvSpPr>
          <p:cNvPr id="3" name="Slide Number Placeholder 4">
            <a:extLst>
              <a:ext uri="{FF2B5EF4-FFF2-40B4-BE49-F238E27FC236}">
                <a16:creationId xmlns:a16="http://schemas.microsoft.com/office/drawing/2014/main" id="{B4EB0D7F-3EAA-41F1-A254-55B179939A7D}"/>
              </a:ext>
            </a:extLst>
          </p:cNvPr>
          <p:cNvSpPr>
            <a:spLocks noGrp="1"/>
          </p:cNvSpPr>
          <p:nvPr>
            <p:ph type="sldNum" sz="quarter" idx="12"/>
          </p:nvPr>
        </p:nvSpPr>
        <p:spPr>
          <a:xfrm>
            <a:off x="11582400" y="6477001"/>
            <a:ext cx="609600" cy="381000"/>
          </a:xfrm>
        </p:spPr>
        <p:txBody>
          <a:bodyPr/>
          <a:lstStyle/>
          <a:p>
            <a:fld id="{F071F8FB-92E6-46C6-B9EE-3BA49DEBF9FC}" type="slidenum">
              <a:rPr lang="en-IN" smtClean="0"/>
              <a:t>‹#›</a:t>
            </a:fld>
            <a:endParaRPr lang="en-IN"/>
          </a:p>
        </p:txBody>
      </p:sp>
    </p:spTree>
    <p:extLst>
      <p:ext uri="{BB962C8B-B14F-4D97-AF65-F5344CB8AC3E}">
        <p14:creationId xmlns:p14="http://schemas.microsoft.com/office/powerpoint/2010/main" val="213074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0C0BAA1-E06E-46FE-B853-8A3D48437332}"/>
              </a:ext>
            </a:extLst>
          </p:cNvPr>
          <p:cNvSpPr>
            <a:spLocks noGrp="1"/>
          </p:cNvSpPr>
          <p:nvPr>
            <p:ph type="pic" sz="quarter" idx="10"/>
          </p:nvPr>
        </p:nvSpPr>
        <p:spPr>
          <a:xfrm>
            <a:off x="4835236" y="0"/>
            <a:ext cx="7349686" cy="6580224"/>
          </a:xfrm>
          <a:custGeom>
            <a:avLst/>
            <a:gdLst>
              <a:gd name="connsiteX0" fmla="*/ 0 w 8103251"/>
              <a:gd name="connsiteY0" fmla="*/ 0 h 6580224"/>
              <a:gd name="connsiteX1" fmla="*/ 8103251 w 8103251"/>
              <a:gd name="connsiteY1" fmla="*/ 0 h 6580224"/>
              <a:gd name="connsiteX2" fmla="*/ 8103251 w 8103251"/>
              <a:gd name="connsiteY2" fmla="*/ 6580224 h 6580224"/>
              <a:gd name="connsiteX3" fmla="*/ 0 w 8103251"/>
              <a:gd name="connsiteY3" fmla="*/ 6580224 h 6580224"/>
            </a:gdLst>
            <a:ahLst/>
            <a:cxnLst>
              <a:cxn ang="0">
                <a:pos x="connsiteX0" y="connsiteY0"/>
              </a:cxn>
              <a:cxn ang="0">
                <a:pos x="connsiteX1" y="connsiteY1"/>
              </a:cxn>
              <a:cxn ang="0">
                <a:pos x="connsiteX2" y="connsiteY2"/>
              </a:cxn>
              <a:cxn ang="0">
                <a:pos x="connsiteX3" y="connsiteY3"/>
              </a:cxn>
            </a:cxnLst>
            <a:rect l="l" t="t" r="r" b="b"/>
            <a:pathLst>
              <a:path w="8103251" h="6580224">
                <a:moveTo>
                  <a:pt x="0" y="0"/>
                </a:moveTo>
                <a:lnTo>
                  <a:pt x="8103251" y="0"/>
                </a:lnTo>
                <a:lnTo>
                  <a:pt x="8103251" y="6580224"/>
                </a:lnTo>
                <a:lnTo>
                  <a:pt x="0" y="6580224"/>
                </a:lnTo>
                <a:close/>
              </a:path>
            </a:pathLst>
          </a:custGeom>
        </p:spPr>
        <p:txBody>
          <a:bodyPr wrap="square">
            <a:noAutofit/>
          </a:bodyPr>
          <a:lstStyle/>
          <a:p>
            <a:endParaRPr lang="en-US"/>
          </a:p>
        </p:txBody>
      </p:sp>
      <p:sp>
        <p:nvSpPr>
          <p:cNvPr id="3" name="Slide Number Placeholder 4">
            <a:extLst>
              <a:ext uri="{FF2B5EF4-FFF2-40B4-BE49-F238E27FC236}">
                <a16:creationId xmlns:a16="http://schemas.microsoft.com/office/drawing/2014/main" id="{B1C6B0DA-A5DB-4A6E-907C-52780E98AA6E}"/>
              </a:ext>
            </a:extLst>
          </p:cNvPr>
          <p:cNvSpPr>
            <a:spLocks noGrp="1"/>
          </p:cNvSpPr>
          <p:nvPr>
            <p:ph type="sldNum" sz="quarter" idx="12"/>
          </p:nvPr>
        </p:nvSpPr>
        <p:spPr>
          <a:xfrm>
            <a:off x="11582400" y="6477001"/>
            <a:ext cx="609600" cy="381000"/>
          </a:xfrm>
        </p:spPr>
        <p:txBody>
          <a:bodyPr/>
          <a:lstStyle/>
          <a:p>
            <a:fld id="{F071F8FB-92E6-46C6-B9EE-3BA49DEBF9FC}" type="slidenum">
              <a:rPr lang="en-IN" smtClean="0"/>
              <a:t>‹#›</a:t>
            </a:fld>
            <a:endParaRPr lang="en-IN"/>
          </a:p>
        </p:txBody>
      </p:sp>
    </p:spTree>
    <p:extLst>
      <p:ext uri="{BB962C8B-B14F-4D97-AF65-F5344CB8AC3E}">
        <p14:creationId xmlns:p14="http://schemas.microsoft.com/office/powerpoint/2010/main" val="2689043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E2744-D5B7-441C-AF8B-B65804E957A8}" type="slidenum">
              <a:rPr lang="en-US" smtClean="0"/>
              <a:t>‹#›</a:t>
            </a:fld>
            <a:endParaRPr lang="en-US"/>
          </a:p>
        </p:txBody>
      </p:sp>
    </p:spTree>
    <p:extLst>
      <p:ext uri="{BB962C8B-B14F-4D97-AF65-F5344CB8AC3E}">
        <p14:creationId xmlns:p14="http://schemas.microsoft.com/office/powerpoint/2010/main" val="16714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3573" y="51942"/>
            <a:ext cx="10964855" cy="5819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13573" y="844550"/>
            <a:ext cx="10960882" cy="54419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45472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45472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85355" y="6454722"/>
            <a:ext cx="440635" cy="365125"/>
          </a:xfrm>
          <a:prstGeom prst="rect">
            <a:avLst/>
          </a:prstGeom>
        </p:spPr>
        <p:txBody>
          <a:bodyPr vert="horz" lIns="91440" tIns="45720" rIns="91440" bIns="45720" rtlCol="0" anchor="ctr"/>
          <a:lstStyle>
            <a:lvl1pPr algn="ctr">
              <a:defRPr sz="1200">
                <a:solidFill>
                  <a:schemeClr val="tx2">
                    <a:lumMod val="75000"/>
                    <a:lumOff val="25000"/>
                  </a:schemeClr>
                </a:solidFill>
                <a:latin typeface="Arial" panose="020B0604020202020204" pitchFamily="34" charset="0"/>
                <a:cs typeface="Arial" panose="020B0604020202020204" pitchFamily="34" charset="0"/>
              </a:defRPr>
            </a:lvl1pPr>
          </a:lstStyle>
          <a:p>
            <a:fld id="{439E2744-D5B7-441C-AF8B-B65804E957A8}" type="slidenum">
              <a:rPr lang="en-US" smtClean="0"/>
              <a:p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72630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92" r:id="rId4"/>
    <p:sldLayoutId id="2147483694" r:id="rId5"/>
    <p:sldLayoutId id="2147483695" r:id="rId6"/>
    <p:sldLayoutId id="2147483696" r:id="rId7"/>
    <p:sldLayoutId id="2147483697" r:id="rId8"/>
    <p:sldLayoutId id="2147483686" r:id="rId9"/>
    <p:sldLayoutId id="2147483717" r:id="rId10"/>
    <p:sldLayoutId id="2147483687" r:id="rId11"/>
  </p:sldLayoutIdLst>
  <p:hf hdr="0" ftr="0" dt="0"/>
  <p:txStyles>
    <p:titleStyle>
      <a:lvl1pPr algn="ctr" defTabSz="914400" rtl="0" eaLnBrk="1" latinLnBrk="0" hangingPunct="1">
        <a:lnSpc>
          <a:spcPct val="90000"/>
        </a:lnSpc>
        <a:spcBef>
          <a:spcPct val="0"/>
        </a:spcBef>
        <a:buNone/>
        <a:defRPr sz="3200" b="1"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orient="horz" pos="432">
          <p15:clr>
            <a:srgbClr val="F26B43"/>
          </p15:clr>
        </p15:guide>
        <p15:guide id="3" orient="horz" pos="532">
          <p15:clr>
            <a:srgbClr val="F26B43"/>
          </p15:clr>
        </p15:guide>
        <p15:guide id="4" orient="horz" pos="4032">
          <p15:clr>
            <a:srgbClr val="F26B43"/>
          </p15:clr>
        </p15:guide>
        <p15:guide id="5" pos="3840">
          <p15:clr>
            <a:srgbClr val="F26B43"/>
          </p15:clr>
        </p15:guide>
        <p15:guide id="6" pos="384">
          <p15:clr>
            <a:srgbClr val="F26B43"/>
          </p15:clr>
        </p15:guide>
        <p15:guide id="7" pos="7296">
          <p15:clr>
            <a:srgbClr val="F26B43"/>
          </p15:clr>
        </p15:guide>
        <p15:guide id="8" orient="horz" pos="39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4/27/2022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3306871814"/>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ty with many buildings&#10;&#10;Description automatically generated with low confidence">
            <a:extLst>
              <a:ext uri="{FF2B5EF4-FFF2-40B4-BE49-F238E27FC236}">
                <a16:creationId xmlns:a16="http://schemas.microsoft.com/office/drawing/2014/main" id="{E96F1436-C90D-4216-B6A5-5D48B944771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3049" b="2365"/>
          <a:stretch/>
        </p:blipFill>
        <p:spPr>
          <a:xfrm>
            <a:off x="20" y="10"/>
            <a:ext cx="12191980" cy="6857990"/>
          </a:xfrm>
          <a:prstGeom prst="rect">
            <a:avLst/>
          </a:prstGeom>
        </p:spPr>
      </p:pic>
      <p:sp>
        <p:nvSpPr>
          <p:cNvPr id="40" name="Rectangle 9">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23EFF-F666-40DA-834B-D23E12D04DD3}"/>
              </a:ext>
            </a:extLst>
          </p:cNvPr>
          <p:cNvSpPr>
            <a:spLocks noGrp="1"/>
          </p:cNvSpPr>
          <p:nvPr>
            <p:ph type="ctrTitle"/>
          </p:nvPr>
        </p:nvSpPr>
        <p:spPr>
          <a:xfrm>
            <a:off x="4380588" y="5093208"/>
            <a:ext cx="6973204" cy="1261872"/>
          </a:xfrm>
        </p:spPr>
        <p:txBody>
          <a:bodyPr anchor="ctr">
            <a:normAutofit/>
          </a:bodyPr>
          <a:lstStyle/>
          <a:p>
            <a:pPr algn="l"/>
            <a:r>
              <a:rPr lang="en-US" sz="4800" dirty="0">
                <a:solidFill>
                  <a:schemeClr val="tx1">
                    <a:lumMod val="85000"/>
                    <a:lumOff val="15000"/>
                  </a:schemeClr>
                </a:solidFill>
              </a:rPr>
              <a:t>Resale Flat</a:t>
            </a:r>
            <a:endParaRPr lang="en-IN" sz="4800" dirty="0">
              <a:solidFill>
                <a:schemeClr val="tx1">
                  <a:lumMod val="85000"/>
                  <a:lumOff val="15000"/>
                </a:schemeClr>
              </a:solidFill>
            </a:endParaRPr>
          </a:p>
        </p:txBody>
      </p:sp>
      <p:sp>
        <p:nvSpPr>
          <p:cNvPr id="3" name="Subtitle 2">
            <a:extLst>
              <a:ext uri="{FF2B5EF4-FFF2-40B4-BE49-F238E27FC236}">
                <a16:creationId xmlns:a16="http://schemas.microsoft.com/office/drawing/2014/main" id="{F5938026-38AE-4BA8-96CC-CCD1FF6B1872}"/>
              </a:ext>
            </a:extLst>
          </p:cNvPr>
          <p:cNvSpPr>
            <a:spLocks noGrp="1"/>
          </p:cNvSpPr>
          <p:nvPr>
            <p:ph type="subTitle" idx="1"/>
          </p:nvPr>
        </p:nvSpPr>
        <p:spPr>
          <a:xfrm>
            <a:off x="838209" y="5093208"/>
            <a:ext cx="2892986" cy="1261872"/>
          </a:xfrm>
        </p:spPr>
        <p:txBody>
          <a:bodyPr anchor="ctr">
            <a:normAutofit/>
          </a:bodyPr>
          <a:lstStyle/>
          <a:p>
            <a:pPr>
              <a:spcAft>
                <a:spcPts val="600"/>
              </a:spcAft>
            </a:pPr>
            <a:r>
              <a:rPr lang="en-US" sz="2000" dirty="0">
                <a:solidFill>
                  <a:schemeClr val="tx2"/>
                </a:solidFill>
              </a:rPr>
              <a:t>Unsupervised Machine Learning </a:t>
            </a:r>
          </a:p>
          <a:p>
            <a:pPr>
              <a:spcAft>
                <a:spcPts val="600"/>
              </a:spcAft>
            </a:pPr>
            <a:r>
              <a:rPr lang="en-US" sz="2000" dirty="0">
                <a:solidFill>
                  <a:schemeClr val="tx2"/>
                </a:solidFill>
              </a:rPr>
              <a:t>Mini Project 2</a:t>
            </a:r>
          </a:p>
        </p:txBody>
      </p:sp>
      <p:cxnSp>
        <p:nvCxnSpPr>
          <p:cNvPr id="41" name="Straight Connector 11">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6410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Subtitle 2">
            <a:extLst>
              <a:ext uri="{FF2B5EF4-FFF2-40B4-BE49-F238E27FC236}">
                <a16:creationId xmlns:a16="http://schemas.microsoft.com/office/drawing/2014/main" id="{0B1C0061-D4A7-4A45-8723-944DAB902815}"/>
              </a:ext>
            </a:extLst>
          </p:cNvPr>
          <p:cNvSpPr txBox="1">
            <a:spLocks/>
          </p:cNvSpPr>
          <p:nvPr/>
        </p:nvSpPr>
        <p:spPr>
          <a:xfrm>
            <a:off x="8809450" y="5093208"/>
            <a:ext cx="2892986" cy="1261872"/>
          </a:xfrm>
          <a:prstGeom prst="rect">
            <a:avLst/>
          </a:prstGeom>
        </p:spPr>
        <p:txBody>
          <a:bodyPr vert="horz" lIns="91440" tIns="45720" rIns="91440" bIns="45720" rtlCol="0" anchor="ctr">
            <a:normAutofit/>
          </a:bodyPr>
          <a:lstStyle>
            <a:lvl1pPr marL="0" indent="0" algn="r" defTabSz="914400" rtl="0" eaLnBrk="1" latinLnBrk="0" hangingPunct="1">
              <a:lnSpc>
                <a:spcPct val="100000"/>
              </a:lnSpc>
              <a:spcBef>
                <a:spcPts val="0"/>
              </a:spcBef>
              <a:buFont typeface="Arial" panose="020B0604020202020204" pitchFamily="34" charset="0"/>
              <a:buNone/>
              <a:defRPr sz="1800" kern="1200" spc="300">
                <a:solidFill>
                  <a:schemeClr val="tx2">
                    <a:lumMod val="95000"/>
                    <a:lumOff val="5000"/>
                  </a:schemeClr>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000" dirty="0">
                <a:solidFill>
                  <a:schemeClr val="tx2"/>
                </a:solidFill>
              </a:rPr>
              <a:t>Kelvin Liew</a:t>
            </a:r>
          </a:p>
          <a:p>
            <a:pPr algn="l">
              <a:spcAft>
                <a:spcPts val="600"/>
              </a:spcAft>
            </a:pPr>
            <a:r>
              <a:rPr lang="en-US" sz="2000" dirty="0">
                <a:solidFill>
                  <a:schemeClr val="tx2"/>
                </a:solidFill>
              </a:rPr>
              <a:t>27</a:t>
            </a:r>
            <a:r>
              <a:rPr lang="en-US" sz="2000" baseline="30000" dirty="0">
                <a:solidFill>
                  <a:schemeClr val="tx2"/>
                </a:solidFill>
              </a:rPr>
              <a:t>th</a:t>
            </a:r>
            <a:r>
              <a:rPr lang="en-US" sz="2000" dirty="0">
                <a:solidFill>
                  <a:schemeClr val="tx2"/>
                </a:solidFill>
              </a:rPr>
              <a:t> April 2022</a:t>
            </a:r>
          </a:p>
        </p:txBody>
      </p:sp>
      <p:cxnSp>
        <p:nvCxnSpPr>
          <p:cNvPr id="7" name="Straight Connector 6">
            <a:extLst>
              <a:ext uri="{FF2B5EF4-FFF2-40B4-BE49-F238E27FC236}">
                <a16:creationId xmlns:a16="http://schemas.microsoft.com/office/drawing/2014/main" id="{1B04E0F5-2E16-4F84-8BEE-91EE531EEEA1}"/>
              </a:ext>
            </a:extLst>
          </p:cNvPr>
          <p:cNvCxnSpPr/>
          <p:nvPr/>
        </p:nvCxnSpPr>
        <p:spPr>
          <a:xfrm>
            <a:off x="8490857" y="5264106"/>
            <a:ext cx="0" cy="91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1795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7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00"/>
                                        <p:tgtEl>
                                          <p:spTgt spid="3">
                                            <p:txEl>
                                              <p:pRg st="0" end="0"/>
                                            </p:txEl>
                                          </p:spTgt>
                                        </p:tgtEl>
                                      </p:cBhvr>
                                    </p:animEffect>
                                  </p:childTnLst>
                                </p:cTn>
                              </p:par>
                              <p:par>
                                <p:cTn id="12" presetID="10" presetClass="entr" presetSubtype="0" fill="hold" grpId="0" nodeType="withEffect">
                                  <p:stCondLst>
                                    <p:cond delay="0"/>
                                  </p:stCondLst>
                                  <p:iterate>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00"/>
                                        <p:tgtEl>
                                          <p:spTgt spid="3">
                                            <p:txEl>
                                              <p:pRg st="1" end="1"/>
                                            </p:txEl>
                                          </p:spTgt>
                                        </p:tgtEl>
                                      </p:cBhvr>
                                    </p:animEffect>
                                  </p:childTnLst>
                                </p:cTn>
                              </p:par>
                            </p:childTnLst>
                          </p:cTn>
                        </p:par>
                        <p:par>
                          <p:cTn id="15" fill="hold">
                            <p:stCondLst>
                              <p:cond delay="1400"/>
                            </p:stCondLst>
                            <p:childTnLst>
                              <p:par>
                                <p:cTn id="16" presetID="10" presetClass="entr" presetSubtype="0" fill="hold" grpId="0" nodeType="afterEffect">
                                  <p:stCondLst>
                                    <p:cond delay="0"/>
                                  </p:stCondLst>
                                  <p:iterate>
                                    <p:tmPct val="10000"/>
                                  </p:iterate>
                                  <p:childTnLst>
                                    <p:set>
                                      <p:cBhvr>
                                        <p:cTn id="17" dur="1" fill="hold">
                                          <p:stCondLst>
                                            <p:cond delay="0"/>
                                          </p:stCondLst>
                                        </p:cTn>
                                        <p:tgtEl>
                                          <p:spTgt spid="35">
                                            <p:txEl>
                                              <p:pRg st="0" end="0"/>
                                            </p:txEl>
                                          </p:spTgt>
                                        </p:tgtEl>
                                        <p:attrNameLst>
                                          <p:attrName>style.visibility</p:attrName>
                                        </p:attrNameLst>
                                      </p:cBhvr>
                                      <p:to>
                                        <p:strVal val="visible"/>
                                      </p:to>
                                    </p:set>
                                    <p:animEffect transition="in" filter="fade">
                                      <p:cBhvr>
                                        <p:cTn id="18" dur="700"/>
                                        <p:tgtEl>
                                          <p:spTgt spid="35">
                                            <p:txEl>
                                              <p:pRg st="0" end="0"/>
                                            </p:txEl>
                                          </p:spTgt>
                                        </p:tgtEl>
                                      </p:cBhvr>
                                    </p:animEffect>
                                  </p:childTnLst>
                                </p:cTn>
                              </p:par>
                            </p:childTnLst>
                          </p:cTn>
                        </p:par>
                        <p:par>
                          <p:cTn id="19" fill="hold">
                            <p:stCondLst>
                              <p:cond delay="2100"/>
                            </p:stCondLst>
                            <p:childTnLst>
                              <p:par>
                                <p:cTn id="20" presetID="10" presetClass="entr" presetSubtype="0" fill="hold" grpId="0" nodeType="afterEffect">
                                  <p:stCondLst>
                                    <p:cond delay="0"/>
                                  </p:stCondLst>
                                  <p:iterate>
                                    <p:tmPct val="10000"/>
                                  </p:iterate>
                                  <p:childTnLst>
                                    <p:set>
                                      <p:cBhvr>
                                        <p:cTn id="21" dur="1" fill="hold">
                                          <p:stCondLst>
                                            <p:cond delay="0"/>
                                          </p:stCondLst>
                                        </p:cTn>
                                        <p:tgtEl>
                                          <p:spTgt spid="35">
                                            <p:txEl>
                                              <p:pRg st="1" end="1"/>
                                            </p:txEl>
                                          </p:spTgt>
                                        </p:tgtEl>
                                        <p:attrNameLst>
                                          <p:attrName>style.visibility</p:attrName>
                                        </p:attrNameLst>
                                      </p:cBhvr>
                                      <p:to>
                                        <p:strVal val="visible"/>
                                      </p:to>
                                    </p:set>
                                    <p:animEffect transition="in" filter="fade">
                                      <p:cBhvr>
                                        <p:cTn id="22" dur="7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3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09F7-C110-4A4C-BEC7-4B6896D6E47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Flat Type vs Resale Price</a:t>
            </a:r>
          </a:p>
        </p:txBody>
      </p:sp>
      <p:grpSp>
        <p:nvGrpSpPr>
          <p:cNvPr id="9" name="Group 8">
            <a:extLst>
              <a:ext uri="{FF2B5EF4-FFF2-40B4-BE49-F238E27FC236}">
                <a16:creationId xmlns:a16="http://schemas.microsoft.com/office/drawing/2014/main" id="{2B7091EB-1956-456C-B799-2BED947FF6D6}"/>
              </a:ext>
            </a:extLst>
          </p:cNvPr>
          <p:cNvGrpSpPr/>
          <p:nvPr/>
        </p:nvGrpSpPr>
        <p:grpSpPr>
          <a:xfrm>
            <a:off x="1258661" y="976521"/>
            <a:ext cx="9674679" cy="5690001"/>
            <a:chOff x="1212980" y="976521"/>
            <a:chExt cx="9674679" cy="5690001"/>
          </a:xfrm>
        </p:grpSpPr>
        <p:pic>
          <p:nvPicPr>
            <p:cNvPr id="3" name="Picture 2">
              <a:extLst>
                <a:ext uri="{FF2B5EF4-FFF2-40B4-BE49-F238E27FC236}">
                  <a16:creationId xmlns:a16="http://schemas.microsoft.com/office/drawing/2014/main" id="{EFBC0B66-F562-43B9-B88C-926C322BC67F}"/>
                </a:ext>
              </a:extLst>
            </p:cNvPr>
            <p:cNvPicPr>
              <a:picLocks noChangeAspect="1"/>
            </p:cNvPicPr>
            <p:nvPr/>
          </p:nvPicPr>
          <p:blipFill>
            <a:blip r:embed="rId2"/>
            <a:stretch>
              <a:fillRect/>
            </a:stretch>
          </p:blipFill>
          <p:spPr>
            <a:xfrm>
              <a:off x="1304342" y="976521"/>
              <a:ext cx="9583316" cy="4764889"/>
            </a:xfrm>
            <a:prstGeom prst="rect">
              <a:avLst/>
            </a:prstGeom>
          </p:spPr>
        </p:pic>
        <p:sp>
          <p:nvSpPr>
            <p:cNvPr id="5" name="TextBox 4">
              <a:extLst>
                <a:ext uri="{FF2B5EF4-FFF2-40B4-BE49-F238E27FC236}">
                  <a16:creationId xmlns:a16="http://schemas.microsoft.com/office/drawing/2014/main" id="{B8EE4F24-3FE7-4440-A2F3-57C98D3CA53C}"/>
                </a:ext>
              </a:extLst>
            </p:cNvPr>
            <p:cNvSpPr txBox="1"/>
            <p:nvPr/>
          </p:nvSpPr>
          <p:spPr>
            <a:xfrm>
              <a:off x="1212980" y="5743192"/>
              <a:ext cx="4883020" cy="923330"/>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There are much fewer 1 Room, 2 Room, Multi-Generation and Executive flats compare to 4 Room HDB flat</a:t>
              </a:r>
            </a:p>
          </p:txBody>
        </p:sp>
        <p:sp>
          <p:nvSpPr>
            <p:cNvPr id="7" name="TextBox 6">
              <a:extLst>
                <a:ext uri="{FF2B5EF4-FFF2-40B4-BE49-F238E27FC236}">
                  <a16:creationId xmlns:a16="http://schemas.microsoft.com/office/drawing/2014/main" id="{65306163-E1D2-487D-A268-9DA6F297B446}"/>
                </a:ext>
              </a:extLst>
            </p:cNvPr>
            <p:cNvSpPr txBox="1"/>
            <p:nvPr/>
          </p:nvSpPr>
          <p:spPr>
            <a:xfrm>
              <a:off x="6463783" y="5743192"/>
              <a:ext cx="4423876" cy="646331"/>
            </a:xfrm>
            <a:prstGeom prst="rect">
              <a:avLst/>
            </a:prstGeom>
            <a:noFill/>
          </p:spPr>
          <p:txBody>
            <a:bodyPr wrap="square">
              <a:spAutoFit/>
            </a:bodyPr>
            <a:lstStyle/>
            <a:p>
              <a:pPr algn="ctr"/>
              <a:r>
                <a:rPr lang="en-US" dirty="0"/>
                <a:t>The most common flat type is 4 Room, 5 Room and 3 Room</a:t>
              </a:r>
            </a:p>
          </p:txBody>
        </p:sp>
        <p:sp>
          <p:nvSpPr>
            <p:cNvPr id="8" name="Rectangle 7">
              <a:extLst>
                <a:ext uri="{FF2B5EF4-FFF2-40B4-BE49-F238E27FC236}">
                  <a16:creationId xmlns:a16="http://schemas.microsoft.com/office/drawing/2014/main" id="{062449DE-3CD5-441A-A598-E89802100854}"/>
                </a:ext>
              </a:extLst>
            </p:cNvPr>
            <p:cNvSpPr/>
            <p:nvPr/>
          </p:nvSpPr>
          <p:spPr>
            <a:xfrm>
              <a:off x="6463783" y="995183"/>
              <a:ext cx="198274" cy="140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830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09F7-C110-4A4C-BEC7-4B6896D6E47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Storey vs Resale Price</a:t>
            </a:r>
          </a:p>
        </p:txBody>
      </p:sp>
      <p:grpSp>
        <p:nvGrpSpPr>
          <p:cNvPr id="10" name="Group 9">
            <a:extLst>
              <a:ext uri="{FF2B5EF4-FFF2-40B4-BE49-F238E27FC236}">
                <a16:creationId xmlns:a16="http://schemas.microsoft.com/office/drawing/2014/main" id="{56E1A045-56B7-4F8A-BECE-4FED2F79B946}"/>
              </a:ext>
            </a:extLst>
          </p:cNvPr>
          <p:cNvGrpSpPr/>
          <p:nvPr/>
        </p:nvGrpSpPr>
        <p:grpSpPr>
          <a:xfrm>
            <a:off x="1144949" y="1013322"/>
            <a:ext cx="9902102" cy="5604209"/>
            <a:chOff x="1244289" y="1013322"/>
            <a:chExt cx="9902102" cy="5604209"/>
          </a:xfrm>
        </p:grpSpPr>
        <p:pic>
          <p:nvPicPr>
            <p:cNvPr id="3" name="Picture 2">
              <a:extLst>
                <a:ext uri="{FF2B5EF4-FFF2-40B4-BE49-F238E27FC236}">
                  <a16:creationId xmlns:a16="http://schemas.microsoft.com/office/drawing/2014/main" id="{17107275-B8EE-4219-BCB6-E30D5EEACCAA}"/>
                </a:ext>
              </a:extLst>
            </p:cNvPr>
            <p:cNvPicPr>
              <a:picLocks noChangeAspect="1"/>
            </p:cNvPicPr>
            <p:nvPr/>
          </p:nvPicPr>
          <p:blipFill>
            <a:blip r:embed="rId2"/>
            <a:stretch>
              <a:fillRect/>
            </a:stretch>
          </p:blipFill>
          <p:spPr>
            <a:xfrm>
              <a:off x="1244289" y="1013322"/>
              <a:ext cx="9902102" cy="4930277"/>
            </a:xfrm>
            <a:prstGeom prst="rect">
              <a:avLst/>
            </a:prstGeom>
          </p:spPr>
        </p:pic>
        <p:sp>
          <p:nvSpPr>
            <p:cNvPr id="5" name="TextBox 4">
              <a:extLst>
                <a:ext uri="{FF2B5EF4-FFF2-40B4-BE49-F238E27FC236}">
                  <a16:creationId xmlns:a16="http://schemas.microsoft.com/office/drawing/2014/main" id="{F217C93C-46A4-4577-877A-672CFB28F81E}"/>
                </a:ext>
              </a:extLst>
            </p:cNvPr>
            <p:cNvSpPr txBox="1"/>
            <p:nvPr/>
          </p:nvSpPr>
          <p:spPr>
            <a:xfrm>
              <a:off x="6529097" y="5971200"/>
              <a:ext cx="4617294"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There is a clear upwards trend in the resale price for higher stories</a:t>
              </a:r>
            </a:p>
          </p:txBody>
        </p:sp>
        <p:sp>
          <p:nvSpPr>
            <p:cNvPr id="7" name="TextBox 6">
              <a:extLst>
                <a:ext uri="{FF2B5EF4-FFF2-40B4-BE49-F238E27FC236}">
                  <a16:creationId xmlns:a16="http://schemas.microsoft.com/office/drawing/2014/main" id="{A323CD75-4C3B-4CDE-914E-2C03E111E554}"/>
                </a:ext>
              </a:extLst>
            </p:cNvPr>
            <p:cNvSpPr txBox="1"/>
            <p:nvPr/>
          </p:nvSpPr>
          <p:spPr>
            <a:xfrm>
              <a:off x="1624886" y="5971200"/>
              <a:ext cx="4617294"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Level 04 to level 06 have the highest sale occurrences</a:t>
              </a:r>
            </a:p>
          </p:txBody>
        </p:sp>
        <p:sp>
          <p:nvSpPr>
            <p:cNvPr id="9" name="Rectangle 8">
              <a:extLst>
                <a:ext uri="{FF2B5EF4-FFF2-40B4-BE49-F238E27FC236}">
                  <a16:creationId xmlns:a16="http://schemas.microsoft.com/office/drawing/2014/main" id="{E07BDD10-0F13-4BB2-ABF2-D0DF27E1C1A9}"/>
                </a:ext>
              </a:extLst>
            </p:cNvPr>
            <p:cNvSpPr/>
            <p:nvPr/>
          </p:nvSpPr>
          <p:spPr>
            <a:xfrm>
              <a:off x="6529097" y="1013714"/>
              <a:ext cx="272919" cy="171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38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BDE3-A4B0-4522-BBD2-686F7F537AF6}"/>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Flat Model vs Resale Price</a:t>
            </a:r>
          </a:p>
        </p:txBody>
      </p:sp>
      <p:grpSp>
        <p:nvGrpSpPr>
          <p:cNvPr id="10" name="Group 9">
            <a:extLst>
              <a:ext uri="{FF2B5EF4-FFF2-40B4-BE49-F238E27FC236}">
                <a16:creationId xmlns:a16="http://schemas.microsoft.com/office/drawing/2014/main" id="{0B1EB0A1-C909-4B55-A991-5955315E47B4}"/>
              </a:ext>
            </a:extLst>
          </p:cNvPr>
          <p:cNvGrpSpPr/>
          <p:nvPr/>
        </p:nvGrpSpPr>
        <p:grpSpPr>
          <a:xfrm>
            <a:off x="811546" y="985721"/>
            <a:ext cx="10568909" cy="5742910"/>
            <a:chOff x="878861" y="985721"/>
            <a:chExt cx="10568909" cy="5742910"/>
          </a:xfrm>
        </p:grpSpPr>
        <p:sp>
          <p:nvSpPr>
            <p:cNvPr id="5" name="TextBox 4">
              <a:extLst>
                <a:ext uri="{FF2B5EF4-FFF2-40B4-BE49-F238E27FC236}">
                  <a16:creationId xmlns:a16="http://schemas.microsoft.com/office/drawing/2014/main" id="{156B4F33-2850-4290-BAA8-9E57915A59B4}"/>
                </a:ext>
              </a:extLst>
            </p:cNvPr>
            <p:cNvSpPr txBox="1"/>
            <p:nvPr/>
          </p:nvSpPr>
          <p:spPr>
            <a:xfrm>
              <a:off x="977382" y="6082300"/>
              <a:ext cx="4997320"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Model A, Improved and New Generation are the most common HDB model.</a:t>
              </a:r>
            </a:p>
          </p:txBody>
        </p:sp>
        <p:sp>
          <p:nvSpPr>
            <p:cNvPr id="7" name="TextBox 6">
              <a:extLst>
                <a:ext uri="{FF2B5EF4-FFF2-40B4-BE49-F238E27FC236}">
                  <a16:creationId xmlns:a16="http://schemas.microsoft.com/office/drawing/2014/main" id="{81A09B1B-3340-4B36-96C3-9F16840F4AF2}"/>
                </a:ext>
              </a:extLst>
            </p:cNvPr>
            <p:cNvSpPr txBox="1"/>
            <p:nvPr/>
          </p:nvSpPr>
          <p:spPr>
            <a:xfrm>
              <a:off x="6230632" y="6082300"/>
              <a:ext cx="5217138" cy="646331"/>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Prices vary widely, which is probably due to some flat model size is smaller, poor design or old flat</a:t>
              </a:r>
            </a:p>
          </p:txBody>
        </p:sp>
        <p:grpSp>
          <p:nvGrpSpPr>
            <p:cNvPr id="9" name="Group 8">
              <a:extLst>
                <a:ext uri="{FF2B5EF4-FFF2-40B4-BE49-F238E27FC236}">
                  <a16:creationId xmlns:a16="http://schemas.microsoft.com/office/drawing/2014/main" id="{4833F83A-D916-4AF1-8D77-792707DEEEE7}"/>
                </a:ext>
              </a:extLst>
            </p:cNvPr>
            <p:cNvGrpSpPr/>
            <p:nvPr/>
          </p:nvGrpSpPr>
          <p:grpSpPr>
            <a:xfrm>
              <a:off x="878861" y="985721"/>
              <a:ext cx="10434277" cy="5195248"/>
              <a:chOff x="878861" y="985721"/>
              <a:chExt cx="10434277" cy="5195248"/>
            </a:xfrm>
          </p:grpSpPr>
          <p:pic>
            <p:nvPicPr>
              <p:cNvPr id="3" name="Picture 2">
                <a:extLst>
                  <a:ext uri="{FF2B5EF4-FFF2-40B4-BE49-F238E27FC236}">
                    <a16:creationId xmlns:a16="http://schemas.microsoft.com/office/drawing/2014/main" id="{AE89FBA2-127D-41AD-B66F-1FEC31536E99}"/>
                  </a:ext>
                </a:extLst>
              </p:cNvPr>
              <p:cNvPicPr>
                <a:picLocks noChangeAspect="1"/>
              </p:cNvPicPr>
              <p:nvPr/>
            </p:nvPicPr>
            <p:blipFill>
              <a:blip r:embed="rId2"/>
              <a:stretch>
                <a:fillRect/>
              </a:stretch>
            </p:blipFill>
            <p:spPr>
              <a:xfrm>
                <a:off x="878861" y="985721"/>
                <a:ext cx="10434277" cy="5195248"/>
              </a:xfrm>
              <a:prstGeom prst="rect">
                <a:avLst/>
              </a:prstGeom>
            </p:spPr>
          </p:pic>
          <p:sp>
            <p:nvSpPr>
              <p:cNvPr id="8" name="Rectangle 7">
                <a:extLst>
                  <a:ext uri="{FF2B5EF4-FFF2-40B4-BE49-F238E27FC236}">
                    <a16:creationId xmlns:a16="http://schemas.microsoft.com/office/drawing/2014/main" id="{97124F7B-F558-4B3F-B405-40029D871528}"/>
                  </a:ext>
                </a:extLst>
              </p:cNvPr>
              <p:cNvSpPr/>
              <p:nvPr/>
            </p:nvSpPr>
            <p:spPr>
              <a:xfrm>
                <a:off x="6428792" y="995052"/>
                <a:ext cx="251926" cy="171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2496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10">
            <a:extLst>
              <a:ext uri="{FF2B5EF4-FFF2-40B4-BE49-F238E27FC236}">
                <a16:creationId xmlns:a16="http://schemas.microsoft.com/office/drawing/2014/main" id="{A7A67FA6-4A0D-4D1A-9670-2625C902D204}"/>
              </a:ext>
            </a:extLst>
          </p:cNvPr>
          <p:cNvSpPr/>
          <p:nvPr/>
        </p:nvSpPr>
        <p:spPr>
          <a:xfrm>
            <a:off x="4614203" y="1"/>
            <a:ext cx="7577797" cy="6643666"/>
          </a:xfrm>
          <a:prstGeom prst="rect">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pSp>
        <p:nvGrpSpPr>
          <p:cNvPr id="23" name="Group 22">
            <a:extLst>
              <a:ext uri="{FF2B5EF4-FFF2-40B4-BE49-F238E27FC236}">
                <a16:creationId xmlns:a16="http://schemas.microsoft.com/office/drawing/2014/main" id="{F2ECD775-1DAA-4CBC-AF46-DFEDAA2A50FD}"/>
              </a:ext>
            </a:extLst>
          </p:cNvPr>
          <p:cNvGrpSpPr/>
          <p:nvPr/>
        </p:nvGrpSpPr>
        <p:grpSpPr>
          <a:xfrm>
            <a:off x="503655" y="396898"/>
            <a:ext cx="3937715" cy="1273960"/>
            <a:chOff x="1059278" y="2391688"/>
            <a:chExt cx="4677395" cy="1513266"/>
          </a:xfrm>
        </p:grpSpPr>
        <p:sp>
          <p:nvSpPr>
            <p:cNvPr id="41" name="TextBox 40">
              <a:extLst>
                <a:ext uri="{FF2B5EF4-FFF2-40B4-BE49-F238E27FC236}">
                  <a16:creationId xmlns:a16="http://schemas.microsoft.com/office/drawing/2014/main" id="{FE67D06A-E9E8-4700-B9B0-F0A2EB64354D}"/>
                </a:ext>
              </a:extLst>
            </p:cNvPr>
            <p:cNvSpPr txBox="1"/>
            <p:nvPr/>
          </p:nvSpPr>
          <p:spPr>
            <a:xfrm>
              <a:off x="1059278" y="2553243"/>
              <a:ext cx="627891" cy="43870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01</a:t>
              </a:r>
            </a:p>
          </p:txBody>
        </p:sp>
        <p:grpSp>
          <p:nvGrpSpPr>
            <p:cNvPr id="42" name="Group 41">
              <a:extLst>
                <a:ext uri="{FF2B5EF4-FFF2-40B4-BE49-F238E27FC236}">
                  <a16:creationId xmlns:a16="http://schemas.microsoft.com/office/drawing/2014/main" id="{FDA7713B-5398-4D48-9B31-2730F465E4AA}"/>
                </a:ext>
              </a:extLst>
            </p:cNvPr>
            <p:cNvGrpSpPr/>
            <p:nvPr/>
          </p:nvGrpSpPr>
          <p:grpSpPr>
            <a:xfrm>
              <a:off x="1687172" y="2391688"/>
              <a:ext cx="4049501" cy="1513266"/>
              <a:chOff x="1702499" y="2811488"/>
              <a:chExt cx="4049501" cy="1513266"/>
            </a:xfrm>
          </p:grpSpPr>
          <p:sp>
            <p:nvSpPr>
              <p:cNvPr id="46" name="TextBox 45">
                <a:extLst>
                  <a:ext uri="{FF2B5EF4-FFF2-40B4-BE49-F238E27FC236}">
                    <a16:creationId xmlns:a16="http://schemas.microsoft.com/office/drawing/2014/main" id="{CD9E8E09-8887-4025-BA38-FE4526260C47}"/>
                  </a:ext>
                </a:extLst>
              </p:cNvPr>
              <p:cNvSpPr txBox="1"/>
              <p:nvPr/>
            </p:nvSpPr>
            <p:spPr>
              <a:xfrm>
                <a:off x="1702499" y="3118303"/>
                <a:ext cx="4049501" cy="120645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 aim of this task is to transform the existing features from their categorical format into a numerical format so that they could be fed into a Machine Learning model for clustering purposes.</a:t>
                </a:r>
              </a:p>
            </p:txBody>
          </p:sp>
          <p:sp>
            <p:nvSpPr>
              <p:cNvPr id="48" name="TextBox 47">
                <a:extLst>
                  <a:ext uri="{FF2B5EF4-FFF2-40B4-BE49-F238E27FC236}">
                    <a16:creationId xmlns:a16="http://schemas.microsoft.com/office/drawing/2014/main" id="{EE24A97A-CE46-40B7-868D-5E156B0D4FC1}"/>
                  </a:ext>
                </a:extLst>
              </p:cNvPr>
              <p:cNvSpPr txBox="1"/>
              <p:nvPr/>
            </p:nvSpPr>
            <p:spPr>
              <a:xfrm>
                <a:off x="1702499" y="2811488"/>
                <a:ext cx="2641922" cy="40215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Verdana" panose="020B0604030504040204" pitchFamily="34" charset="0"/>
                    <a:cs typeface="Arial" panose="020B0604020202020204" pitchFamily="34" charset="0"/>
                  </a:rPr>
                  <a:t>Feature Engineering</a:t>
                </a:r>
              </a:p>
            </p:txBody>
          </p:sp>
        </p:grpSp>
      </p:grpSp>
      <p:grpSp>
        <p:nvGrpSpPr>
          <p:cNvPr id="24" name="Group 23">
            <a:extLst>
              <a:ext uri="{FF2B5EF4-FFF2-40B4-BE49-F238E27FC236}">
                <a16:creationId xmlns:a16="http://schemas.microsoft.com/office/drawing/2014/main" id="{C3D8B8A7-25C9-4BAE-A0F2-7689258F8444}"/>
              </a:ext>
            </a:extLst>
          </p:cNvPr>
          <p:cNvGrpSpPr/>
          <p:nvPr/>
        </p:nvGrpSpPr>
        <p:grpSpPr>
          <a:xfrm>
            <a:off x="503655" y="1846087"/>
            <a:ext cx="3937715" cy="1273960"/>
            <a:chOff x="1059279" y="2391688"/>
            <a:chExt cx="4677396" cy="1513267"/>
          </a:xfrm>
        </p:grpSpPr>
        <p:sp>
          <p:nvSpPr>
            <p:cNvPr id="30" name="TextBox 29">
              <a:extLst>
                <a:ext uri="{FF2B5EF4-FFF2-40B4-BE49-F238E27FC236}">
                  <a16:creationId xmlns:a16="http://schemas.microsoft.com/office/drawing/2014/main" id="{1FC23750-227C-42C1-B3EF-1C387289BF84}"/>
                </a:ext>
              </a:extLst>
            </p:cNvPr>
            <p:cNvSpPr txBox="1"/>
            <p:nvPr/>
          </p:nvSpPr>
          <p:spPr>
            <a:xfrm>
              <a:off x="1059279" y="2553243"/>
              <a:ext cx="627891" cy="43870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02</a:t>
              </a:r>
            </a:p>
          </p:txBody>
        </p:sp>
        <p:grpSp>
          <p:nvGrpSpPr>
            <p:cNvPr id="34" name="Group 33">
              <a:extLst>
                <a:ext uri="{FF2B5EF4-FFF2-40B4-BE49-F238E27FC236}">
                  <a16:creationId xmlns:a16="http://schemas.microsoft.com/office/drawing/2014/main" id="{BE16644C-E485-442F-8736-911889CAD943}"/>
                </a:ext>
              </a:extLst>
            </p:cNvPr>
            <p:cNvGrpSpPr/>
            <p:nvPr/>
          </p:nvGrpSpPr>
          <p:grpSpPr>
            <a:xfrm>
              <a:off x="1687172" y="2391688"/>
              <a:ext cx="4049503" cy="1513267"/>
              <a:chOff x="1702499" y="2811488"/>
              <a:chExt cx="4049503" cy="1513267"/>
            </a:xfrm>
          </p:grpSpPr>
          <p:sp>
            <p:nvSpPr>
              <p:cNvPr id="38" name="TextBox 37">
                <a:extLst>
                  <a:ext uri="{FF2B5EF4-FFF2-40B4-BE49-F238E27FC236}">
                    <a16:creationId xmlns:a16="http://schemas.microsoft.com/office/drawing/2014/main" id="{1E0509D3-114E-44B4-AF2D-9F023D06FDD7}"/>
                  </a:ext>
                </a:extLst>
              </p:cNvPr>
              <p:cNvSpPr txBox="1"/>
              <p:nvPr/>
            </p:nvSpPr>
            <p:spPr>
              <a:xfrm>
                <a:off x="1702499" y="3118304"/>
                <a:ext cx="4049503" cy="120645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 most used approach is to set an interval of k clusters and then we start applying the k-means algorithm to check where the inertia value will get stabilized and stop decreasing, this is also called the Elbow line.</a:t>
                </a:r>
              </a:p>
            </p:txBody>
          </p:sp>
          <p:sp>
            <p:nvSpPr>
              <p:cNvPr id="40" name="TextBox 39">
                <a:extLst>
                  <a:ext uri="{FF2B5EF4-FFF2-40B4-BE49-F238E27FC236}">
                    <a16:creationId xmlns:a16="http://schemas.microsoft.com/office/drawing/2014/main" id="{FB2116D7-63A5-4557-938D-5A0E6E4E9175}"/>
                  </a:ext>
                </a:extLst>
              </p:cNvPr>
              <p:cNvSpPr txBox="1"/>
              <p:nvPr/>
            </p:nvSpPr>
            <p:spPr>
              <a:xfrm>
                <a:off x="1702500" y="2811488"/>
                <a:ext cx="2564337" cy="40215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Verdana" panose="020B0604030504040204" pitchFamily="34" charset="0"/>
                    <a:cs typeface="Arial" panose="020B0604020202020204" pitchFamily="34" charset="0"/>
                  </a:rPr>
                  <a:t>K-means clustering</a:t>
                </a:r>
              </a:p>
            </p:txBody>
          </p:sp>
        </p:grpSp>
      </p:grpSp>
      <p:grpSp>
        <p:nvGrpSpPr>
          <p:cNvPr id="25" name="Group 24">
            <a:extLst>
              <a:ext uri="{FF2B5EF4-FFF2-40B4-BE49-F238E27FC236}">
                <a16:creationId xmlns:a16="http://schemas.microsoft.com/office/drawing/2014/main" id="{7F563333-F05E-4A15-AECA-8878A3F3B916}"/>
              </a:ext>
            </a:extLst>
          </p:cNvPr>
          <p:cNvGrpSpPr/>
          <p:nvPr/>
        </p:nvGrpSpPr>
        <p:grpSpPr>
          <a:xfrm>
            <a:off x="503655" y="3295275"/>
            <a:ext cx="3937716" cy="1827957"/>
            <a:chOff x="1059278" y="2391688"/>
            <a:chExt cx="4677397" cy="2171330"/>
          </a:xfrm>
        </p:grpSpPr>
        <p:sp>
          <p:nvSpPr>
            <p:cNvPr id="26" name="TextBox 25">
              <a:extLst>
                <a:ext uri="{FF2B5EF4-FFF2-40B4-BE49-F238E27FC236}">
                  <a16:creationId xmlns:a16="http://schemas.microsoft.com/office/drawing/2014/main" id="{B2FED4A1-10B8-4A0D-8CCE-C2602FFF27C1}"/>
                </a:ext>
              </a:extLst>
            </p:cNvPr>
            <p:cNvSpPr txBox="1"/>
            <p:nvPr/>
          </p:nvSpPr>
          <p:spPr>
            <a:xfrm>
              <a:off x="1059278" y="2553242"/>
              <a:ext cx="627891" cy="43870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03</a:t>
              </a:r>
            </a:p>
          </p:txBody>
        </p:sp>
        <p:grpSp>
          <p:nvGrpSpPr>
            <p:cNvPr id="27" name="Group 26">
              <a:extLst>
                <a:ext uri="{FF2B5EF4-FFF2-40B4-BE49-F238E27FC236}">
                  <a16:creationId xmlns:a16="http://schemas.microsoft.com/office/drawing/2014/main" id="{26BA809F-8398-4F26-A3A8-0B01A71EF4C9}"/>
                </a:ext>
              </a:extLst>
            </p:cNvPr>
            <p:cNvGrpSpPr/>
            <p:nvPr/>
          </p:nvGrpSpPr>
          <p:grpSpPr>
            <a:xfrm>
              <a:off x="1687172" y="2391688"/>
              <a:ext cx="4049503" cy="2171330"/>
              <a:chOff x="1702499" y="2811488"/>
              <a:chExt cx="4049503" cy="2171330"/>
            </a:xfrm>
          </p:grpSpPr>
          <p:sp>
            <p:nvSpPr>
              <p:cNvPr id="28" name="TextBox 27">
                <a:extLst>
                  <a:ext uri="{FF2B5EF4-FFF2-40B4-BE49-F238E27FC236}">
                    <a16:creationId xmlns:a16="http://schemas.microsoft.com/office/drawing/2014/main" id="{89CC98B1-4EBC-4A9F-8B6F-83363C5A0660}"/>
                  </a:ext>
                </a:extLst>
              </p:cNvPr>
              <p:cNvSpPr txBox="1"/>
              <p:nvPr/>
            </p:nvSpPr>
            <p:spPr>
              <a:xfrm>
                <a:off x="1702499" y="3118304"/>
                <a:ext cx="4049503" cy="1864514"/>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DBSCAN is a clustering algorithm and is part of the class of Unsupervised Learning algorithms. It allows us to select groups from datasets based on shared characteristics for samples within a particular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Epsilon Value (eps)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Minimum Points </a:t>
                </a:r>
                <a:r>
                  <a:rPr kumimoji="0" lang="en-US" sz="1200" b="0" i="0" u="none" strike="noStrike" kern="1200" cap="none" spc="0" normalizeH="0" baseline="0" noProof="0" dirty="0" err="1">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minPts</a:t>
                </a:r>
                <a:endPar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Types of Points in DBSCAN Clustering</a:t>
                </a:r>
              </a:p>
            </p:txBody>
          </p:sp>
          <p:sp>
            <p:nvSpPr>
              <p:cNvPr id="29" name="TextBox 28">
                <a:extLst>
                  <a:ext uri="{FF2B5EF4-FFF2-40B4-BE49-F238E27FC236}">
                    <a16:creationId xmlns:a16="http://schemas.microsoft.com/office/drawing/2014/main" id="{567DDDE1-BE21-4766-AB23-8FB4B2C0F06B}"/>
                  </a:ext>
                </a:extLst>
              </p:cNvPr>
              <p:cNvSpPr txBox="1"/>
              <p:nvPr/>
            </p:nvSpPr>
            <p:spPr>
              <a:xfrm>
                <a:off x="1702499" y="2811488"/>
                <a:ext cx="2564335" cy="40215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Verdana" panose="020B0604030504040204" pitchFamily="34" charset="0"/>
                    <a:cs typeface="Arial" panose="020B0604020202020204" pitchFamily="34" charset="0"/>
                  </a:rPr>
                  <a:t>DBSCAN clustering</a:t>
                </a:r>
              </a:p>
            </p:txBody>
          </p:sp>
        </p:grpSp>
      </p:grpSp>
      <p:pic>
        <p:nvPicPr>
          <p:cNvPr id="6" name="Picture Placeholder 5">
            <a:extLst>
              <a:ext uri="{FF2B5EF4-FFF2-40B4-BE49-F238E27FC236}">
                <a16:creationId xmlns:a16="http://schemas.microsoft.com/office/drawing/2014/main" id="{846D7E24-3718-492D-BFC6-B55503C7699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4842314" y="298357"/>
            <a:ext cx="7349686" cy="5983509"/>
          </a:xfrm>
        </p:spPr>
      </p:pic>
      <p:grpSp>
        <p:nvGrpSpPr>
          <p:cNvPr id="50" name="Group 49">
            <a:extLst>
              <a:ext uri="{FF2B5EF4-FFF2-40B4-BE49-F238E27FC236}">
                <a16:creationId xmlns:a16="http://schemas.microsoft.com/office/drawing/2014/main" id="{3E88CF65-3C3C-4410-8C56-B5D4DDDCFFBD}"/>
              </a:ext>
            </a:extLst>
          </p:cNvPr>
          <p:cNvGrpSpPr/>
          <p:nvPr/>
        </p:nvGrpSpPr>
        <p:grpSpPr>
          <a:xfrm>
            <a:off x="1" y="5437635"/>
            <a:ext cx="6492401" cy="1208540"/>
            <a:chOff x="6829327" y="5477691"/>
            <a:chExt cx="5347451" cy="1327215"/>
          </a:xfrm>
        </p:grpSpPr>
        <p:sp>
          <p:nvSpPr>
            <p:cNvPr id="54" name="Rectangle 53">
              <a:extLst>
                <a:ext uri="{FF2B5EF4-FFF2-40B4-BE49-F238E27FC236}">
                  <a16:creationId xmlns:a16="http://schemas.microsoft.com/office/drawing/2014/main" id="{809FC139-4598-4300-B98E-345C9A796B98}"/>
                </a:ext>
              </a:extLst>
            </p:cNvPr>
            <p:cNvSpPr/>
            <p:nvPr/>
          </p:nvSpPr>
          <p:spPr>
            <a:xfrm>
              <a:off x="6829327" y="5477691"/>
              <a:ext cx="5347451" cy="1327215"/>
            </a:xfrm>
            <a:prstGeom prst="rect">
              <a:avLst/>
            </a:prstGeom>
            <a:solidFill>
              <a:schemeClr val="accent1"/>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0DFD6428-6DD8-4B9B-978C-878B6B54D02C}"/>
                </a:ext>
              </a:extLst>
            </p:cNvPr>
            <p:cNvSpPr txBox="1"/>
            <p:nvPr/>
          </p:nvSpPr>
          <p:spPr>
            <a:xfrm>
              <a:off x="7295352" y="5743933"/>
              <a:ext cx="4768326" cy="642198"/>
            </a:xfrm>
            <a:prstGeom prst="rect">
              <a:avLst/>
            </a:prstGeom>
            <a:noFill/>
          </p:spPr>
          <p:txBody>
            <a:bodyPr wrap="square" rtlCol="0" anchor="ctr">
              <a:spAutoFit/>
            </a:bodyPr>
            <a:lstStyle/>
            <a:p>
              <a:pPr lvl="0">
                <a:defRPr/>
              </a:pPr>
              <a:r>
                <a:rPr lang="en-US" sz="3200" b="1" dirty="0">
                  <a:solidFill>
                    <a:schemeClr val="bg2"/>
                  </a:solidFill>
                  <a:latin typeface="Arial" panose="020B0604020202020204" pitchFamily="34" charset="0"/>
                  <a:cs typeface="Arial" panose="020B0604020202020204" pitchFamily="34" charset="0"/>
                </a:rPr>
                <a:t>Data Modeling</a:t>
              </a:r>
              <a:endParaRPr kumimoji="0" lang="en-US" sz="3600" b="1" i="0" u="none" strike="noStrike" kern="1200" cap="none" spc="0" normalizeH="0" baseline="0" noProof="0" dirty="0">
                <a:ln>
                  <a:noFill/>
                </a:ln>
                <a:solidFill>
                  <a:schemeClr val="bg2"/>
                </a:solidFill>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4835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F3ACD738-D0CF-4EF4-94F7-B4471674D75D}"/>
              </a:ext>
            </a:extLst>
          </p:cNvPr>
          <p:cNvSpPr/>
          <p:nvPr/>
        </p:nvSpPr>
        <p:spPr>
          <a:xfrm>
            <a:off x="0" y="1596102"/>
            <a:ext cx="12192000" cy="4720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1D6BDE3-A4B0-4522-BBD2-686F7F537AF6}"/>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K-Means Clustering Approach</a:t>
            </a:r>
          </a:p>
        </p:txBody>
      </p:sp>
      <p:sp>
        <p:nvSpPr>
          <p:cNvPr id="142" name="Rectangle: Top Corners Rounded 141">
            <a:extLst>
              <a:ext uri="{FF2B5EF4-FFF2-40B4-BE49-F238E27FC236}">
                <a16:creationId xmlns:a16="http://schemas.microsoft.com/office/drawing/2014/main" id="{098D9FE5-D01C-4735-B109-F93F6B5535BE}"/>
              </a:ext>
            </a:extLst>
          </p:cNvPr>
          <p:cNvSpPr/>
          <p:nvPr/>
        </p:nvSpPr>
        <p:spPr>
          <a:xfrm flipV="1">
            <a:off x="371510" y="2384930"/>
            <a:ext cx="1642448" cy="3838587"/>
          </a:xfrm>
          <a:prstGeom prst="round2SameRect">
            <a:avLst>
              <a:gd name="adj1" fmla="val 50000"/>
              <a:gd name="adj2" fmla="val 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4" name="Isosceles Triangle 143">
            <a:extLst>
              <a:ext uri="{FF2B5EF4-FFF2-40B4-BE49-F238E27FC236}">
                <a16:creationId xmlns:a16="http://schemas.microsoft.com/office/drawing/2014/main" id="{FF49D89E-0E67-404A-8EB0-86379FD9AE99}"/>
              </a:ext>
            </a:extLst>
          </p:cNvPr>
          <p:cNvSpPr/>
          <p:nvPr/>
        </p:nvSpPr>
        <p:spPr>
          <a:xfrm flipV="1">
            <a:off x="354626" y="2384602"/>
            <a:ext cx="1683369" cy="582554"/>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45" name="Group 144">
            <a:extLst>
              <a:ext uri="{FF2B5EF4-FFF2-40B4-BE49-F238E27FC236}">
                <a16:creationId xmlns:a16="http://schemas.microsoft.com/office/drawing/2014/main" id="{A21AA512-2F15-4602-97E0-7BABBDA8E69F}"/>
              </a:ext>
            </a:extLst>
          </p:cNvPr>
          <p:cNvGrpSpPr/>
          <p:nvPr/>
        </p:nvGrpSpPr>
        <p:grpSpPr>
          <a:xfrm>
            <a:off x="345547" y="1420754"/>
            <a:ext cx="1879277" cy="1464592"/>
            <a:chOff x="502517" y="2241994"/>
            <a:chExt cx="1131994" cy="882206"/>
          </a:xfrm>
        </p:grpSpPr>
        <p:sp>
          <p:nvSpPr>
            <p:cNvPr id="146" name="Isosceles Triangle 145">
              <a:extLst>
                <a:ext uri="{FF2B5EF4-FFF2-40B4-BE49-F238E27FC236}">
                  <a16:creationId xmlns:a16="http://schemas.microsoft.com/office/drawing/2014/main" id="{0E5B67E2-940D-4C70-9784-452933D3E2FB}"/>
                </a:ext>
              </a:extLst>
            </p:cNvPr>
            <p:cNvSpPr/>
            <p:nvPr/>
          </p:nvSpPr>
          <p:spPr>
            <a:xfrm>
              <a:off x="1409833" y="2241994"/>
              <a:ext cx="224678" cy="105622"/>
            </a:xfrm>
            <a:prstGeom prst="triangle">
              <a:avLst/>
            </a:prstGeom>
            <a:solidFill>
              <a:srgbClr val="D081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47" name="Group 146">
              <a:extLst>
                <a:ext uri="{FF2B5EF4-FFF2-40B4-BE49-F238E27FC236}">
                  <a16:creationId xmlns:a16="http://schemas.microsoft.com/office/drawing/2014/main" id="{AA2EE280-65F2-4392-B45B-531CF108CA0E}"/>
                </a:ext>
              </a:extLst>
            </p:cNvPr>
            <p:cNvGrpSpPr/>
            <p:nvPr/>
          </p:nvGrpSpPr>
          <p:grpSpPr>
            <a:xfrm>
              <a:off x="502517" y="2241994"/>
              <a:ext cx="1024128" cy="882206"/>
              <a:chOff x="502517" y="2241994"/>
              <a:chExt cx="1024128" cy="882206"/>
            </a:xfrm>
          </p:grpSpPr>
          <p:sp>
            <p:nvSpPr>
              <p:cNvPr id="148" name="Rectangle: Single Corner Rounded 147">
                <a:extLst>
                  <a:ext uri="{FF2B5EF4-FFF2-40B4-BE49-F238E27FC236}">
                    <a16:creationId xmlns:a16="http://schemas.microsoft.com/office/drawing/2014/main" id="{65A3D64A-B6DA-4A53-B7D0-921EE5094D56}"/>
                  </a:ext>
                </a:extLst>
              </p:cNvPr>
              <p:cNvSpPr/>
              <p:nvPr/>
            </p:nvSpPr>
            <p:spPr>
              <a:xfrm flipH="1">
                <a:off x="503190" y="2241994"/>
                <a:ext cx="1019271" cy="580581"/>
              </a:xfrm>
              <a:prstGeom prst="round1Rect">
                <a:avLst/>
              </a:prstGeom>
              <a:gradFill flip="none" rotWithShape="1">
                <a:gsLst>
                  <a:gs pos="100000">
                    <a:srgbClr val="D28200"/>
                  </a:gs>
                  <a:gs pos="0">
                    <a:srgbClr val="FF9C01"/>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9" name="Isosceles Triangle 148">
                <a:extLst>
                  <a:ext uri="{FF2B5EF4-FFF2-40B4-BE49-F238E27FC236}">
                    <a16:creationId xmlns:a16="http://schemas.microsoft.com/office/drawing/2014/main" id="{0E59417E-FCCF-43B1-8149-CFC4D699A38B}"/>
                  </a:ext>
                </a:extLst>
              </p:cNvPr>
              <p:cNvSpPr/>
              <p:nvPr/>
            </p:nvSpPr>
            <p:spPr>
              <a:xfrm flipV="1">
                <a:off x="502517" y="2822575"/>
                <a:ext cx="1024128" cy="301625"/>
              </a:xfrm>
              <a:prstGeom prst="triangle">
                <a:avLst/>
              </a:prstGeom>
              <a:solidFill>
                <a:srgbClr val="FF9C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134" name="Rectangle: Top Corners Rounded 133">
            <a:extLst>
              <a:ext uri="{FF2B5EF4-FFF2-40B4-BE49-F238E27FC236}">
                <a16:creationId xmlns:a16="http://schemas.microsoft.com/office/drawing/2014/main" id="{3A065F5E-D665-4035-A8F7-E168D59FE9F4}"/>
              </a:ext>
            </a:extLst>
          </p:cNvPr>
          <p:cNvSpPr/>
          <p:nvPr/>
        </p:nvSpPr>
        <p:spPr>
          <a:xfrm flipV="1">
            <a:off x="2303293" y="2384930"/>
            <a:ext cx="1642450" cy="3838587"/>
          </a:xfrm>
          <a:prstGeom prst="round2SameRect">
            <a:avLst>
              <a:gd name="adj1" fmla="val 50000"/>
              <a:gd name="adj2" fmla="val 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6" name="Isosceles Triangle 135">
            <a:extLst>
              <a:ext uri="{FF2B5EF4-FFF2-40B4-BE49-F238E27FC236}">
                <a16:creationId xmlns:a16="http://schemas.microsoft.com/office/drawing/2014/main" id="{41049AA5-0F25-47E7-B341-067B26DA28F9}"/>
              </a:ext>
            </a:extLst>
          </p:cNvPr>
          <p:cNvSpPr/>
          <p:nvPr/>
        </p:nvSpPr>
        <p:spPr>
          <a:xfrm flipV="1">
            <a:off x="2277993" y="2384602"/>
            <a:ext cx="1700204" cy="582554"/>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37" name="Group 136">
            <a:extLst>
              <a:ext uri="{FF2B5EF4-FFF2-40B4-BE49-F238E27FC236}">
                <a16:creationId xmlns:a16="http://schemas.microsoft.com/office/drawing/2014/main" id="{770056FC-A7A5-4A07-9862-9019185EDD3C}"/>
              </a:ext>
            </a:extLst>
          </p:cNvPr>
          <p:cNvGrpSpPr/>
          <p:nvPr/>
        </p:nvGrpSpPr>
        <p:grpSpPr>
          <a:xfrm>
            <a:off x="2278448" y="1420754"/>
            <a:ext cx="1878160" cy="1464592"/>
            <a:chOff x="503190" y="2241994"/>
            <a:chExt cx="1131321" cy="882206"/>
          </a:xfrm>
        </p:grpSpPr>
        <p:sp>
          <p:nvSpPr>
            <p:cNvPr id="138" name="Isosceles Triangle 137">
              <a:extLst>
                <a:ext uri="{FF2B5EF4-FFF2-40B4-BE49-F238E27FC236}">
                  <a16:creationId xmlns:a16="http://schemas.microsoft.com/office/drawing/2014/main" id="{6FC20C11-CBD9-4032-98ED-370B11625823}"/>
                </a:ext>
              </a:extLst>
            </p:cNvPr>
            <p:cNvSpPr/>
            <p:nvPr/>
          </p:nvSpPr>
          <p:spPr>
            <a:xfrm>
              <a:off x="1409833" y="2241994"/>
              <a:ext cx="224678" cy="105622"/>
            </a:xfrm>
            <a:prstGeom prst="triangle">
              <a:avLst/>
            </a:prstGeom>
            <a:solidFill>
              <a:srgbClr val="AC21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39" name="Group 138">
              <a:extLst>
                <a:ext uri="{FF2B5EF4-FFF2-40B4-BE49-F238E27FC236}">
                  <a16:creationId xmlns:a16="http://schemas.microsoft.com/office/drawing/2014/main" id="{D684C0D6-6604-46C6-8AE0-0CA19CF8C883}"/>
                </a:ext>
              </a:extLst>
            </p:cNvPr>
            <p:cNvGrpSpPr/>
            <p:nvPr/>
          </p:nvGrpSpPr>
          <p:grpSpPr>
            <a:xfrm>
              <a:off x="503190" y="2241994"/>
              <a:ext cx="1019271" cy="882206"/>
              <a:chOff x="503190" y="2241994"/>
              <a:chExt cx="1019271" cy="882206"/>
            </a:xfrm>
          </p:grpSpPr>
          <p:sp>
            <p:nvSpPr>
              <p:cNvPr id="140" name="Rectangle: Single Corner Rounded 139">
                <a:extLst>
                  <a:ext uri="{FF2B5EF4-FFF2-40B4-BE49-F238E27FC236}">
                    <a16:creationId xmlns:a16="http://schemas.microsoft.com/office/drawing/2014/main" id="{B96822FB-9B39-4E53-9F4F-D2206439AA02}"/>
                  </a:ext>
                </a:extLst>
              </p:cNvPr>
              <p:cNvSpPr/>
              <p:nvPr/>
            </p:nvSpPr>
            <p:spPr>
              <a:xfrm flipH="1">
                <a:off x="503190" y="2241994"/>
                <a:ext cx="1019271" cy="580581"/>
              </a:xfrm>
              <a:prstGeom prst="round1Rect">
                <a:avLst/>
              </a:prstGeom>
              <a:gradFill>
                <a:gsLst>
                  <a:gs pos="100000">
                    <a:srgbClr val="C82600"/>
                  </a:gs>
                  <a:gs pos="0">
                    <a:srgbClr val="FF4316"/>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1" name="Isosceles Triangle 140">
                <a:extLst>
                  <a:ext uri="{FF2B5EF4-FFF2-40B4-BE49-F238E27FC236}">
                    <a16:creationId xmlns:a16="http://schemas.microsoft.com/office/drawing/2014/main" id="{6848CA20-9641-4CAE-AA18-90E6917AA65A}"/>
                  </a:ext>
                </a:extLst>
              </p:cNvPr>
              <p:cNvSpPr/>
              <p:nvPr/>
            </p:nvSpPr>
            <p:spPr>
              <a:xfrm flipV="1">
                <a:off x="507587" y="2822575"/>
                <a:ext cx="1013988" cy="301625"/>
              </a:xfrm>
              <a:prstGeom prst="triangle">
                <a:avLst/>
              </a:prstGeom>
              <a:solidFill>
                <a:srgbClr val="FF431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126" name="Rectangle: Top Corners Rounded 125">
            <a:extLst>
              <a:ext uri="{FF2B5EF4-FFF2-40B4-BE49-F238E27FC236}">
                <a16:creationId xmlns:a16="http://schemas.microsoft.com/office/drawing/2014/main" id="{DAEE802E-A4CB-4034-840A-5986CB87A496}"/>
              </a:ext>
            </a:extLst>
          </p:cNvPr>
          <p:cNvSpPr/>
          <p:nvPr/>
        </p:nvSpPr>
        <p:spPr>
          <a:xfrm flipV="1">
            <a:off x="4235076" y="2384930"/>
            <a:ext cx="1642450" cy="3838587"/>
          </a:xfrm>
          <a:prstGeom prst="round2SameRect">
            <a:avLst>
              <a:gd name="adj1" fmla="val 50000"/>
              <a:gd name="adj2" fmla="val 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8" name="Isosceles Triangle 127">
            <a:extLst>
              <a:ext uri="{FF2B5EF4-FFF2-40B4-BE49-F238E27FC236}">
                <a16:creationId xmlns:a16="http://schemas.microsoft.com/office/drawing/2014/main" id="{B662701C-A0EA-4C65-8E58-617B3A585240}"/>
              </a:ext>
            </a:extLst>
          </p:cNvPr>
          <p:cNvSpPr/>
          <p:nvPr/>
        </p:nvSpPr>
        <p:spPr>
          <a:xfrm flipV="1">
            <a:off x="4209776" y="2384602"/>
            <a:ext cx="1700204" cy="582554"/>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29" name="Group 128">
            <a:extLst>
              <a:ext uri="{FF2B5EF4-FFF2-40B4-BE49-F238E27FC236}">
                <a16:creationId xmlns:a16="http://schemas.microsoft.com/office/drawing/2014/main" id="{82B572EC-F114-4234-B5DE-2E4FCE8740AE}"/>
              </a:ext>
            </a:extLst>
          </p:cNvPr>
          <p:cNvGrpSpPr/>
          <p:nvPr/>
        </p:nvGrpSpPr>
        <p:grpSpPr>
          <a:xfrm>
            <a:off x="4210231" y="1420754"/>
            <a:ext cx="1878160" cy="1464592"/>
            <a:chOff x="503190" y="2241994"/>
            <a:chExt cx="1131321" cy="882206"/>
          </a:xfrm>
        </p:grpSpPr>
        <p:sp>
          <p:nvSpPr>
            <p:cNvPr id="130" name="Isosceles Triangle 129">
              <a:extLst>
                <a:ext uri="{FF2B5EF4-FFF2-40B4-BE49-F238E27FC236}">
                  <a16:creationId xmlns:a16="http://schemas.microsoft.com/office/drawing/2014/main" id="{42D8F9ED-C034-4149-AFEE-88E388C6A1E7}"/>
                </a:ext>
              </a:extLst>
            </p:cNvPr>
            <p:cNvSpPr/>
            <p:nvPr/>
          </p:nvSpPr>
          <p:spPr>
            <a:xfrm>
              <a:off x="1409833" y="2241994"/>
              <a:ext cx="224678" cy="105622"/>
            </a:xfrm>
            <a:prstGeom prst="triangle">
              <a:avLst/>
            </a:prstGeom>
            <a:solidFill>
              <a:srgbClr val="046C9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0380C63D-08B1-4F06-B093-89263B73C82A}"/>
                </a:ext>
              </a:extLst>
            </p:cNvPr>
            <p:cNvGrpSpPr/>
            <p:nvPr/>
          </p:nvGrpSpPr>
          <p:grpSpPr>
            <a:xfrm>
              <a:off x="503190" y="2241994"/>
              <a:ext cx="1019271" cy="882206"/>
              <a:chOff x="503190" y="2241994"/>
              <a:chExt cx="1019271" cy="882206"/>
            </a:xfrm>
          </p:grpSpPr>
          <p:sp>
            <p:nvSpPr>
              <p:cNvPr id="132" name="Rectangle: Single Corner Rounded 131">
                <a:extLst>
                  <a:ext uri="{FF2B5EF4-FFF2-40B4-BE49-F238E27FC236}">
                    <a16:creationId xmlns:a16="http://schemas.microsoft.com/office/drawing/2014/main" id="{D33815C1-0A06-431A-99ED-26B93B4ECF9F}"/>
                  </a:ext>
                </a:extLst>
              </p:cNvPr>
              <p:cNvSpPr/>
              <p:nvPr/>
            </p:nvSpPr>
            <p:spPr>
              <a:xfrm flipH="1">
                <a:off x="503190" y="2241994"/>
                <a:ext cx="1019271" cy="580581"/>
              </a:xfrm>
              <a:prstGeom prst="round1Rect">
                <a:avLst/>
              </a:prstGeom>
              <a:gradFill>
                <a:gsLst>
                  <a:gs pos="100000">
                    <a:srgbClr val="0480B8"/>
                  </a:gs>
                  <a:gs pos="0">
                    <a:srgbClr val="06A9F4"/>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Isosceles Triangle 132">
                <a:extLst>
                  <a:ext uri="{FF2B5EF4-FFF2-40B4-BE49-F238E27FC236}">
                    <a16:creationId xmlns:a16="http://schemas.microsoft.com/office/drawing/2014/main" id="{04C21858-DE4D-4BAE-BF07-9DC2C147F3FA}"/>
                  </a:ext>
                </a:extLst>
              </p:cNvPr>
              <p:cNvSpPr/>
              <p:nvPr/>
            </p:nvSpPr>
            <p:spPr>
              <a:xfrm flipV="1">
                <a:off x="507587" y="2822575"/>
                <a:ext cx="1013988" cy="301625"/>
              </a:xfrm>
              <a:prstGeom prst="triangle">
                <a:avLst/>
              </a:prstGeom>
              <a:solidFill>
                <a:srgbClr val="06A9F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118" name="Rectangle: Top Corners Rounded 117">
            <a:extLst>
              <a:ext uri="{FF2B5EF4-FFF2-40B4-BE49-F238E27FC236}">
                <a16:creationId xmlns:a16="http://schemas.microsoft.com/office/drawing/2014/main" id="{F664A599-9891-4BF7-B966-975A167913F8}"/>
              </a:ext>
            </a:extLst>
          </p:cNvPr>
          <p:cNvSpPr/>
          <p:nvPr/>
        </p:nvSpPr>
        <p:spPr>
          <a:xfrm flipV="1">
            <a:off x="6166859" y="2384930"/>
            <a:ext cx="1642450" cy="3838587"/>
          </a:xfrm>
          <a:prstGeom prst="round2SameRect">
            <a:avLst>
              <a:gd name="adj1" fmla="val 50000"/>
              <a:gd name="adj2" fmla="val 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0" name="Isosceles Triangle 119">
            <a:extLst>
              <a:ext uri="{FF2B5EF4-FFF2-40B4-BE49-F238E27FC236}">
                <a16:creationId xmlns:a16="http://schemas.microsoft.com/office/drawing/2014/main" id="{50EAD102-36E9-4638-AA32-A79917A097A1}"/>
              </a:ext>
            </a:extLst>
          </p:cNvPr>
          <p:cNvSpPr/>
          <p:nvPr/>
        </p:nvSpPr>
        <p:spPr>
          <a:xfrm flipV="1">
            <a:off x="6141559" y="2384602"/>
            <a:ext cx="1700204" cy="582554"/>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21" name="Group 120">
            <a:extLst>
              <a:ext uri="{FF2B5EF4-FFF2-40B4-BE49-F238E27FC236}">
                <a16:creationId xmlns:a16="http://schemas.microsoft.com/office/drawing/2014/main" id="{4BDABDE6-7073-496F-A10C-1C4A095887E1}"/>
              </a:ext>
            </a:extLst>
          </p:cNvPr>
          <p:cNvGrpSpPr/>
          <p:nvPr/>
        </p:nvGrpSpPr>
        <p:grpSpPr>
          <a:xfrm>
            <a:off x="6142013" y="1420754"/>
            <a:ext cx="1878160" cy="1464592"/>
            <a:chOff x="503190" y="2241994"/>
            <a:chExt cx="1131321" cy="882206"/>
          </a:xfrm>
        </p:grpSpPr>
        <p:sp>
          <p:nvSpPr>
            <p:cNvPr id="122" name="Isosceles Triangle 121">
              <a:extLst>
                <a:ext uri="{FF2B5EF4-FFF2-40B4-BE49-F238E27FC236}">
                  <a16:creationId xmlns:a16="http://schemas.microsoft.com/office/drawing/2014/main" id="{394BE6EF-4072-4365-B01A-ACA71CF1913C}"/>
                </a:ext>
              </a:extLst>
            </p:cNvPr>
            <p:cNvSpPr/>
            <p:nvPr/>
          </p:nvSpPr>
          <p:spPr>
            <a:xfrm>
              <a:off x="1409833" y="2241994"/>
              <a:ext cx="224678" cy="105622"/>
            </a:xfrm>
            <a:prstGeom prst="triangle">
              <a:avLst/>
            </a:prstGeom>
            <a:solidFill>
              <a:srgbClr val="D081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23" name="Group 122">
              <a:extLst>
                <a:ext uri="{FF2B5EF4-FFF2-40B4-BE49-F238E27FC236}">
                  <a16:creationId xmlns:a16="http://schemas.microsoft.com/office/drawing/2014/main" id="{F8CCC5BA-7E07-4A62-8170-D51A77E63B77}"/>
                </a:ext>
              </a:extLst>
            </p:cNvPr>
            <p:cNvGrpSpPr/>
            <p:nvPr/>
          </p:nvGrpSpPr>
          <p:grpSpPr>
            <a:xfrm>
              <a:off x="503190" y="2241994"/>
              <a:ext cx="1019271" cy="882206"/>
              <a:chOff x="503190" y="2241994"/>
              <a:chExt cx="1019271" cy="882206"/>
            </a:xfrm>
          </p:grpSpPr>
          <p:sp>
            <p:nvSpPr>
              <p:cNvPr id="124" name="Rectangle: Single Corner Rounded 123">
                <a:extLst>
                  <a:ext uri="{FF2B5EF4-FFF2-40B4-BE49-F238E27FC236}">
                    <a16:creationId xmlns:a16="http://schemas.microsoft.com/office/drawing/2014/main" id="{7C293942-AC82-41E8-948D-9C6549C670A0}"/>
                  </a:ext>
                </a:extLst>
              </p:cNvPr>
              <p:cNvSpPr/>
              <p:nvPr/>
            </p:nvSpPr>
            <p:spPr>
              <a:xfrm flipH="1">
                <a:off x="503190" y="2241994"/>
                <a:ext cx="1019271" cy="580581"/>
              </a:xfrm>
              <a:prstGeom prst="round1Rect">
                <a:avLst/>
              </a:prstGeom>
              <a:gradFill>
                <a:gsLst>
                  <a:gs pos="100000">
                    <a:srgbClr val="D28200"/>
                  </a:gs>
                  <a:gs pos="0">
                    <a:srgbClr val="FF9C01"/>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Isosceles Triangle 124">
                <a:extLst>
                  <a:ext uri="{FF2B5EF4-FFF2-40B4-BE49-F238E27FC236}">
                    <a16:creationId xmlns:a16="http://schemas.microsoft.com/office/drawing/2014/main" id="{AEDBF864-B93E-4AC5-8D42-AF4722B0C3A9}"/>
                  </a:ext>
                </a:extLst>
              </p:cNvPr>
              <p:cNvSpPr/>
              <p:nvPr/>
            </p:nvSpPr>
            <p:spPr>
              <a:xfrm flipV="1">
                <a:off x="507587" y="2822575"/>
                <a:ext cx="1013988" cy="301625"/>
              </a:xfrm>
              <a:prstGeom prst="triangle">
                <a:avLst/>
              </a:prstGeom>
              <a:solidFill>
                <a:srgbClr val="FF9C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110" name="Rectangle: Top Corners Rounded 109">
            <a:extLst>
              <a:ext uri="{FF2B5EF4-FFF2-40B4-BE49-F238E27FC236}">
                <a16:creationId xmlns:a16="http://schemas.microsoft.com/office/drawing/2014/main" id="{4DC7115C-146A-43B6-AEBA-41EA679C0FF3}"/>
              </a:ext>
            </a:extLst>
          </p:cNvPr>
          <p:cNvSpPr/>
          <p:nvPr/>
        </p:nvSpPr>
        <p:spPr>
          <a:xfrm flipV="1">
            <a:off x="8098642" y="2384930"/>
            <a:ext cx="1642450" cy="3838587"/>
          </a:xfrm>
          <a:prstGeom prst="round2SameRect">
            <a:avLst>
              <a:gd name="adj1" fmla="val 50000"/>
              <a:gd name="adj2" fmla="val 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2" name="Isosceles Triangle 111">
            <a:extLst>
              <a:ext uri="{FF2B5EF4-FFF2-40B4-BE49-F238E27FC236}">
                <a16:creationId xmlns:a16="http://schemas.microsoft.com/office/drawing/2014/main" id="{C6F846CB-24B5-4E14-95AA-7B72C98BCFCA}"/>
              </a:ext>
            </a:extLst>
          </p:cNvPr>
          <p:cNvSpPr/>
          <p:nvPr/>
        </p:nvSpPr>
        <p:spPr>
          <a:xfrm flipV="1">
            <a:off x="8073342" y="2384602"/>
            <a:ext cx="1700204" cy="582554"/>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13" name="Group 112">
            <a:extLst>
              <a:ext uri="{FF2B5EF4-FFF2-40B4-BE49-F238E27FC236}">
                <a16:creationId xmlns:a16="http://schemas.microsoft.com/office/drawing/2014/main" id="{D4573DFA-AA23-405B-B25B-E2DA35C610AC}"/>
              </a:ext>
            </a:extLst>
          </p:cNvPr>
          <p:cNvGrpSpPr/>
          <p:nvPr/>
        </p:nvGrpSpPr>
        <p:grpSpPr>
          <a:xfrm>
            <a:off x="8073796" y="1420754"/>
            <a:ext cx="1878160" cy="1464592"/>
            <a:chOff x="503190" y="2241994"/>
            <a:chExt cx="1131321" cy="882206"/>
          </a:xfrm>
        </p:grpSpPr>
        <p:sp>
          <p:nvSpPr>
            <p:cNvPr id="114" name="Isosceles Triangle 113">
              <a:extLst>
                <a:ext uri="{FF2B5EF4-FFF2-40B4-BE49-F238E27FC236}">
                  <a16:creationId xmlns:a16="http://schemas.microsoft.com/office/drawing/2014/main" id="{62C37A73-5064-499D-83D8-27A93C12B4B5}"/>
                </a:ext>
              </a:extLst>
            </p:cNvPr>
            <p:cNvSpPr/>
            <p:nvPr/>
          </p:nvSpPr>
          <p:spPr>
            <a:xfrm>
              <a:off x="1409833" y="2241994"/>
              <a:ext cx="224678" cy="105622"/>
            </a:xfrm>
            <a:prstGeom prst="triangle">
              <a:avLst/>
            </a:prstGeom>
            <a:solidFill>
              <a:srgbClr val="AC21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15" name="Group 114">
              <a:extLst>
                <a:ext uri="{FF2B5EF4-FFF2-40B4-BE49-F238E27FC236}">
                  <a16:creationId xmlns:a16="http://schemas.microsoft.com/office/drawing/2014/main" id="{29E04020-0D86-47C4-92E8-8BD6F095571B}"/>
                </a:ext>
              </a:extLst>
            </p:cNvPr>
            <p:cNvGrpSpPr/>
            <p:nvPr/>
          </p:nvGrpSpPr>
          <p:grpSpPr>
            <a:xfrm>
              <a:off x="503190" y="2241994"/>
              <a:ext cx="1019271" cy="882206"/>
              <a:chOff x="503190" y="2241994"/>
              <a:chExt cx="1019271" cy="882206"/>
            </a:xfrm>
          </p:grpSpPr>
          <p:sp>
            <p:nvSpPr>
              <p:cNvPr id="116" name="Rectangle: Single Corner Rounded 115">
                <a:extLst>
                  <a:ext uri="{FF2B5EF4-FFF2-40B4-BE49-F238E27FC236}">
                    <a16:creationId xmlns:a16="http://schemas.microsoft.com/office/drawing/2014/main" id="{1A002829-14BD-4BAD-930A-3C2147A56543}"/>
                  </a:ext>
                </a:extLst>
              </p:cNvPr>
              <p:cNvSpPr/>
              <p:nvPr/>
            </p:nvSpPr>
            <p:spPr>
              <a:xfrm flipH="1">
                <a:off x="503190" y="2241994"/>
                <a:ext cx="1019271" cy="580581"/>
              </a:xfrm>
              <a:prstGeom prst="round1Rect">
                <a:avLst/>
              </a:prstGeom>
              <a:gradFill>
                <a:gsLst>
                  <a:gs pos="100000">
                    <a:srgbClr val="C82600"/>
                  </a:gs>
                  <a:gs pos="0">
                    <a:srgbClr val="FF4316"/>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7" name="Isosceles Triangle 116">
                <a:extLst>
                  <a:ext uri="{FF2B5EF4-FFF2-40B4-BE49-F238E27FC236}">
                    <a16:creationId xmlns:a16="http://schemas.microsoft.com/office/drawing/2014/main" id="{A6AB7CD4-BE8F-4036-964C-D2833FC1EDA5}"/>
                  </a:ext>
                </a:extLst>
              </p:cNvPr>
              <p:cNvSpPr/>
              <p:nvPr/>
            </p:nvSpPr>
            <p:spPr>
              <a:xfrm flipV="1">
                <a:off x="507587" y="2822575"/>
                <a:ext cx="1013988" cy="301625"/>
              </a:xfrm>
              <a:prstGeom prst="triangle">
                <a:avLst/>
              </a:prstGeom>
              <a:solidFill>
                <a:srgbClr val="FF431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102" name="Rectangle: Top Corners Rounded 101">
            <a:extLst>
              <a:ext uri="{FF2B5EF4-FFF2-40B4-BE49-F238E27FC236}">
                <a16:creationId xmlns:a16="http://schemas.microsoft.com/office/drawing/2014/main" id="{F4B7B84B-1880-4702-8828-A2DB0F0B5E86}"/>
              </a:ext>
            </a:extLst>
          </p:cNvPr>
          <p:cNvSpPr/>
          <p:nvPr/>
        </p:nvSpPr>
        <p:spPr>
          <a:xfrm flipV="1">
            <a:off x="10030427" y="2384930"/>
            <a:ext cx="1642450" cy="3838587"/>
          </a:xfrm>
          <a:prstGeom prst="round2SameRect">
            <a:avLst>
              <a:gd name="adj1" fmla="val 50000"/>
              <a:gd name="adj2" fmla="val 0"/>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4" name="Isosceles Triangle 103">
            <a:extLst>
              <a:ext uri="{FF2B5EF4-FFF2-40B4-BE49-F238E27FC236}">
                <a16:creationId xmlns:a16="http://schemas.microsoft.com/office/drawing/2014/main" id="{5DAA60FB-CDB1-472C-960D-93B1BCC59938}"/>
              </a:ext>
            </a:extLst>
          </p:cNvPr>
          <p:cNvSpPr/>
          <p:nvPr/>
        </p:nvSpPr>
        <p:spPr>
          <a:xfrm flipV="1">
            <a:off x="10005127" y="2384602"/>
            <a:ext cx="1700204" cy="582554"/>
          </a:xfrm>
          <a:prstGeom prst="triangle">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E3E95DA6-684E-4BE7-9753-55722C843077}"/>
              </a:ext>
            </a:extLst>
          </p:cNvPr>
          <p:cNvGrpSpPr/>
          <p:nvPr/>
        </p:nvGrpSpPr>
        <p:grpSpPr>
          <a:xfrm>
            <a:off x="10005582" y="1420754"/>
            <a:ext cx="1878160" cy="1464592"/>
            <a:chOff x="503190" y="2241994"/>
            <a:chExt cx="1131321" cy="882206"/>
          </a:xfrm>
        </p:grpSpPr>
        <p:sp>
          <p:nvSpPr>
            <p:cNvPr id="106" name="Isosceles Triangle 105">
              <a:extLst>
                <a:ext uri="{FF2B5EF4-FFF2-40B4-BE49-F238E27FC236}">
                  <a16:creationId xmlns:a16="http://schemas.microsoft.com/office/drawing/2014/main" id="{01B47D4A-95A4-4919-B46D-8474C09CCCB6}"/>
                </a:ext>
              </a:extLst>
            </p:cNvPr>
            <p:cNvSpPr/>
            <p:nvPr/>
          </p:nvSpPr>
          <p:spPr>
            <a:xfrm>
              <a:off x="1409833" y="2241994"/>
              <a:ext cx="224678" cy="105622"/>
            </a:xfrm>
            <a:prstGeom prst="triangle">
              <a:avLst/>
            </a:prstGeom>
            <a:solidFill>
              <a:srgbClr val="046C9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07" name="Group 106">
              <a:extLst>
                <a:ext uri="{FF2B5EF4-FFF2-40B4-BE49-F238E27FC236}">
                  <a16:creationId xmlns:a16="http://schemas.microsoft.com/office/drawing/2014/main" id="{019B7411-4682-42FD-A155-0E7A6842FA5A}"/>
                </a:ext>
              </a:extLst>
            </p:cNvPr>
            <p:cNvGrpSpPr/>
            <p:nvPr/>
          </p:nvGrpSpPr>
          <p:grpSpPr>
            <a:xfrm>
              <a:off x="503190" y="2241994"/>
              <a:ext cx="1019271" cy="882206"/>
              <a:chOff x="503190" y="2241994"/>
              <a:chExt cx="1019271" cy="882206"/>
            </a:xfrm>
          </p:grpSpPr>
          <p:sp>
            <p:nvSpPr>
              <p:cNvPr id="108" name="Rectangle: Single Corner Rounded 107">
                <a:extLst>
                  <a:ext uri="{FF2B5EF4-FFF2-40B4-BE49-F238E27FC236}">
                    <a16:creationId xmlns:a16="http://schemas.microsoft.com/office/drawing/2014/main" id="{53A1A961-76FC-4865-A0AA-AC6C46158F50}"/>
                  </a:ext>
                </a:extLst>
              </p:cNvPr>
              <p:cNvSpPr/>
              <p:nvPr/>
            </p:nvSpPr>
            <p:spPr>
              <a:xfrm flipH="1">
                <a:off x="503190" y="2241994"/>
                <a:ext cx="1019271" cy="580581"/>
              </a:xfrm>
              <a:prstGeom prst="round1Rect">
                <a:avLst/>
              </a:prstGeom>
              <a:gradFill>
                <a:gsLst>
                  <a:gs pos="100000">
                    <a:srgbClr val="0480B8"/>
                  </a:gs>
                  <a:gs pos="0">
                    <a:srgbClr val="06A9F4"/>
                  </a:gs>
                </a:gsLst>
                <a:lin ang="162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9" name="Isosceles Triangle 108">
                <a:extLst>
                  <a:ext uri="{FF2B5EF4-FFF2-40B4-BE49-F238E27FC236}">
                    <a16:creationId xmlns:a16="http://schemas.microsoft.com/office/drawing/2014/main" id="{C937CA11-FB03-4D3A-8098-379DCDD9EB73}"/>
                  </a:ext>
                </a:extLst>
              </p:cNvPr>
              <p:cNvSpPr/>
              <p:nvPr/>
            </p:nvSpPr>
            <p:spPr>
              <a:xfrm flipV="1">
                <a:off x="507587" y="2822575"/>
                <a:ext cx="1013988" cy="301625"/>
              </a:xfrm>
              <a:prstGeom prst="triangle">
                <a:avLst/>
              </a:prstGeom>
              <a:solidFill>
                <a:srgbClr val="06A9F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25" name="Group 24">
            <a:extLst>
              <a:ext uri="{FF2B5EF4-FFF2-40B4-BE49-F238E27FC236}">
                <a16:creationId xmlns:a16="http://schemas.microsoft.com/office/drawing/2014/main" id="{73C4428B-13D9-42D2-841B-AE571D05627B}"/>
              </a:ext>
            </a:extLst>
          </p:cNvPr>
          <p:cNvGrpSpPr/>
          <p:nvPr/>
        </p:nvGrpSpPr>
        <p:grpSpPr>
          <a:xfrm>
            <a:off x="880248" y="1797340"/>
            <a:ext cx="640257" cy="633917"/>
            <a:chOff x="2686050" y="2409825"/>
            <a:chExt cx="571500" cy="571500"/>
          </a:xfrm>
          <a:noFill/>
        </p:grpSpPr>
        <p:sp>
          <p:nvSpPr>
            <p:cNvPr id="73" name="Freeform: Shape 72">
              <a:extLst>
                <a:ext uri="{FF2B5EF4-FFF2-40B4-BE49-F238E27FC236}">
                  <a16:creationId xmlns:a16="http://schemas.microsoft.com/office/drawing/2014/main" id="{AEBB26B0-F9E8-4B2A-B987-F509BB82D1A6}"/>
                </a:ext>
              </a:extLst>
            </p:cNvPr>
            <p:cNvSpPr/>
            <p:nvPr/>
          </p:nvSpPr>
          <p:spPr>
            <a:xfrm>
              <a:off x="2828925" y="2505075"/>
              <a:ext cx="285750" cy="285750"/>
            </a:xfrm>
            <a:custGeom>
              <a:avLst/>
              <a:gdLst>
                <a:gd name="connsiteX0" fmla="*/ 31077 w 285750"/>
                <a:gd name="connsiteY0" fmla="*/ 177030 h 285750"/>
                <a:gd name="connsiteX1" fmla="*/ 39666 w 285750"/>
                <a:gd name="connsiteY1" fmla="*/ 197721 h 285750"/>
                <a:gd name="connsiteX2" fmla="*/ 26464 w 285750"/>
                <a:gd name="connsiteY2" fmla="*/ 225516 h 285750"/>
                <a:gd name="connsiteX3" fmla="*/ 60231 w 285750"/>
                <a:gd name="connsiteY3" fmla="*/ 259284 h 285750"/>
                <a:gd name="connsiteX4" fmla="*/ 88027 w 285750"/>
                <a:gd name="connsiteY4" fmla="*/ 246083 h 285750"/>
                <a:gd name="connsiteX5" fmla="*/ 108718 w 285750"/>
                <a:gd name="connsiteY5" fmla="*/ 254673 h 285750"/>
                <a:gd name="connsiteX6" fmla="*/ 119008 w 285750"/>
                <a:gd name="connsiteY6" fmla="*/ 285750 h 285750"/>
                <a:gd name="connsiteX7" fmla="*/ 166742 w 285750"/>
                <a:gd name="connsiteY7" fmla="*/ 285750 h 285750"/>
                <a:gd name="connsiteX8" fmla="*/ 177032 w 285750"/>
                <a:gd name="connsiteY8" fmla="*/ 254673 h 285750"/>
                <a:gd name="connsiteX9" fmla="*/ 197723 w 285750"/>
                <a:gd name="connsiteY9" fmla="*/ 246084 h 285750"/>
                <a:gd name="connsiteX10" fmla="*/ 225519 w 285750"/>
                <a:gd name="connsiteY10" fmla="*/ 259284 h 285750"/>
                <a:gd name="connsiteX11" fmla="*/ 259284 w 285750"/>
                <a:gd name="connsiteY11" fmla="*/ 225518 h 285750"/>
                <a:gd name="connsiteX12" fmla="*/ 246084 w 285750"/>
                <a:gd name="connsiteY12" fmla="*/ 197721 h 285750"/>
                <a:gd name="connsiteX13" fmla="*/ 254673 w 285750"/>
                <a:gd name="connsiteY13" fmla="*/ 177031 h 285750"/>
                <a:gd name="connsiteX14" fmla="*/ 285750 w 285750"/>
                <a:gd name="connsiteY14" fmla="*/ 166741 h 285750"/>
                <a:gd name="connsiteX15" fmla="*/ 285750 w 285750"/>
                <a:gd name="connsiteY15" fmla="*/ 119007 h 285750"/>
                <a:gd name="connsiteX16" fmla="*/ 254673 w 285750"/>
                <a:gd name="connsiteY16" fmla="*/ 108717 h 285750"/>
                <a:gd name="connsiteX17" fmla="*/ 246084 w 285750"/>
                <a:gd name="connsiteY17" fmla="*/ 88027 h 285750"/>
                <a:gd name="connsiteX18" fmla="*/ 259285 w 285750"/>
                <a:gd name="connsiteY18" fmla="*/ 60231 h 285750"/>
                <a:gd name="connsiteX19" fmla="*/ 225519 w 285750"/>
                <a:gd name="connsiteY19" fmla="*/ 26465 h 285750"/>
                <a:gd name="connsiteX20" fmla="*/ 197723 w 285750"/>
                <a:gd name="connsiteY20" fmla="*/ 39665 h 285750"/>
                <a:gd name="connsiteX21" fmla="*/ 177032 w 285750"/>
                <a:gd name="connsiteY21" fmla="*/ 31077 h 285750"/>
                <a:gd name="connsiteX22" fmla="*/ 166742 w 285750"/>
                <a:gd name="connsiteY22" fmla="*/ 0 h 285750"/>
                <a:gd name="connsiteX23" fmla="*/ 119008 w 285750"/>
                <a:gd name="connsiteY23" fmla="*/ 0 h 285750"/>
                <a:gd name="connsiteX24" fmla="*/ 108718 w 285750"/>
                <a:gd name="connsiteY24" fmla="*/ 31077 h 285750"/>
                <a:gd name="connsiteX25" fmla="*/ 88029 w 285750"/>
                <a:gd name="connsiteY25" fmla="*/ 39664 h 285750"/>
                <a:gd name="connsiteX26" fmla="*/ 60232 w 285750"/>
                <a:gd name="connsiteY26" fmla="*/ 26463 h 285750"/>
                <a:gd name="connsiteX27" fmla="*/ 26466 w 285750"/>
                <a:gd name="connsiteY27" fmla="*/ 60230 h 285750"/>
                <a:gd name="connsiteX28" fmla="*/ 39667 w 285750"/>
                <a:gd name="connsiteY28" fmla="*/ 88027 h 285750"/>
                <a:gd name="connsiteX29" fmla="*/ 31078 w 285750"/>
                <a:gd name="connsiteY29" fmla="*/ 108717 h 285750"/>
                <a:gd name="connsiteX30" fmla="*/ 0 w 285750"/>
                <a:gd name="connsiteY30" fmla="*/ 119007 h 285750"/>
                <a:gd name="connsiteX31" fmla="*/ 0 w 285750"/>
                <a:gd name="connsiteY31" fmla="*/ 166741 h 285750"/>
                <a:gd name="connsiteX32" fmla="*/ 142875 w 285750"/>
                <a:gd name="connsiteY32" fmla="*/ 66675 h 285750"/>
                <a:gd name="connsiteX33" fmla="*/ 219075 w 285750"/>
                <a:gd name="connsiteY33" fmla="*/ 142875 h 285750"/>
                <a:gd name="connsiteX34" fmla="*/ 142875 w 285750"/>
                <a:gd name="connsiteY34" fmla="*/ 219075 h 285750"/>
                <a:gd name="connsiteX35" fmla="*/ 66675 w 285750"/>
                <a:gd name="connsiteY35" fmla="*/ 142875 h 285750"/>
                <a:gd name="connsiteX36" fmla="*/ 142875 w 285750"/>
                <a:gd name="connsiteY36" fmla="*/ 6667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285750">
                  <a:moveTo>
                    <a:pt x="31077" y="177030"/>
                  </a:moveTo>
                  <a:lnTo>
                    <a:pt x="39666" y="197721"/>
                  </a:lnTo>
                  <a:lnTo>
                    <a:pt x="26464" y="225516"/>
                  </a:lnTo>
                  <a:cubicBezTo>
                    <a:pt x="35755" y="238579"/>
                    <a:pt x="47168" y="249993"/>
                    <a:pt x="60231" y="259284"/>
                  </a:cubicBezTo>
                  <a:lnTo>
                    <a:pt x="88027" y="246083"/>
                  </a:lnTo>
                  <a:lnTo>
                    <a:pt x="108718" y="254673"/>
                  </a:lnTo>
                  <a:lnTo>
                    <a:pt x="119008" y="285750"/>
                  </a:lnTo>
                  <a:lnTo>
                    <a:pt x="166742" y="285750"/>
                  </a:lnTo>
                  <a:lnTo>
                    <a:pt x="177032" y="254673"/>
                  </a:lnTo>
                  <a:cubicBezTo>
                    <a:pt x="184190" y="252483"/>
                    <a:pt x="191119" y="249607"/>
                    <a:pt x="197723" y="246084"/>
                  </a:cubicBezTo>
                  <a:lnTo>
                    <a:pt x="225519" y="259284"/>
                  </a:lnTo>
                  <a:cubicBezTo>
                    <a:pt x="238581" y="249994"/>
                    <a:pt x="249994" y="238581"/>
                    <a:pt x="259284" y="225518"/>
                  </a:cubicBezTo>
                  <a:lnTo>
                    <a:pt x="246084" y="197721"/>
                  </a:lnTo>
                  <a:cubicBezTo>
                    <a:pt x="249608" y="191118"/>
                    <a:pt x="252484" y="184189"/>
                    <a:pt x="254673" y="177031"/>
                  </a:cubicBezTo>
                  <a:lnTo>
                    <a:pt x="285750" y="166741"/>
                  </a:lnTo>
                  <a:lnTo>
                    <a:pt x="285750" y="119007"/>
                  </a:lnTo>
                  <a:lnTo>
                    <a:pt x="254673" y="108717"/>
                  </a:lnTo>
                  <a:cubicBezTo>
                    <a:pt x="252484" y="101560"/>
                    <a:pt x="249608" y="94631"/>
                    <a:pt x="246084" y="88027"/>
                  </a:cubicBezTo>
                  <a:lnTo>
                    <a:pt x="259285" y="60231"/>
                  </a:lnTo>
                  <a:cubicBezTo>
                    <a:pt x="249995" y="47169"/>
                    <a:pt x="238581" y="35756"/>
                    <a:pt x="225519" y="26465"/>
                  </a:cubicBezTo>
                  <a:lnTo>
                    <a:pt x="197723" y="39665"/>
                  </a:lnTo>
                  <a:cubicBezTo>
                    <a:pt x="191119" y="36142"/>
                    <a:pt x="184190" y="33266"/>
                    <a:pt x="177032" y="31077"/>
                  </a:cubicBezTo>
                  <a:lnTo>
                    <a:pt x="166742" y="0"/>
                  </a:lnTo>
                  <a:lnTo>
                    <a:pt x="119008" y="0"/>
                  </a:lnTo>
                  <a:lnTo>
                    <a:pt x="108718" y="31077"/>
                  </a:lnTo>
                  <a:lnTo>
                    <a:pt x="88029" y="39664"/>
                  </a:lnTo>
                  <a:lnTo>
                    <a:pt x="60232" y="26463"/>
                  </a:lnTo>
                  <a:cubicBezTo>
                    <a:pt x="47170" y="35754"/>
                    <a:pt x="35757" y="47167"/>
                    <a:pt x="26466" y="60230"/>
                  </a:cubicBezTo>
                  <a:lnTo>
                    <a:pt x="39667" y="88027"/>
                  </a:lnTo>
                  <a:lnTo>
                    <a:pt x="31078" y="108717"/>
                  </a:lnTo>
                  <a:lnTo>
                    <a:pt x="0" y="119007"/>
                  </a:lnTo>
                  <a:lnTo>
                    <a:pt x="0" y="166741"/>
                  </a:lnTo>
                  <a:close/>
                  <a:moveTo>
                    <a:pt x="142875" y="66675"/>
                  </a:moveTo>
                  <a:cubicBezTo>
                    <a:pt x="184959" y="66675"/>
                    <a:pt x="219075" y="100791"/>
                    <a:pt x="219075" y="142875"/>
                  </a:cubicBezTo>
                  <a:cubicBezTo>
                    <a:pt x="219075" y="184959"/>
                    <a:pt x="184959" y="219075"/>
                    <a:pt x="142875" y="219075"/>
                  </a:cubicBezTo>
                  <a:cubicBezTo>
                    <a:pt x="100791" y="219075"/>
                    <a:pt x="66675" y="184959"/>
                    <a:pt x="66675" y="142875"/>
                  </a:cubicBezTo>
                  <a:cubicBezTo>
                    <a:pt x="66675" y="100791"/>
                    <a:pt x="100791" y="66675"/>
                    <a:pt x="142875" y="66675"/>
                  </a:cubicBez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4" name="Freeform: Shape 73">
              <a:extLst>
                <a:ext uri="{FF2B5EF4-FFF2-40B4-BE49-F238E27FC236}">
                  <a16:creationId xmlns:a16="http://schemas.microsoft.com/office/drawing/2014/main" id="{396E5458-E1BA-4E8F-B685-A6794E943691}"/>
                </a:ext>
              </a:extLst>
            </p:cNvPr>
            <p:cNvSpPr/>
            <p:nvPr/>
          </p:nvSpPr>
          <p:spPr>
            <a:xfrm>
              <a:off x="2962275" y="2600325"/>
              <a:ext cx="19050" cy="57150"/>
            </a:xfrm>
            <a:custGeom>
              <a:avLst/>
              <a:gdLst>
                <a:gd name="connsiteX0" fmla="*/ 0 w 19050"/>
                <a:gd name="connsiteY0" fmla="*/ 0 h 57150"/>
                <a:gd name="connsiteX1" fmla="*/ 19050 w 19050"/>
                <a:gd name="connsiteY1" fmla="*/ 0 h 57150"/>
                <a:gd name="connsiteX2" fmla="*/ 19050 w 19050"/>
                <a:gd name="connsiteY2" fmla="*/ 57150 h 57150"/>
                <a:gd name="connsiteX3" fmla="*/ 0 w 190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 h="57150">
                  <a:moveTo>
                    <a:pt x="0" y="0"/>
                  </a:moveTo>
                  <a:lnTo>
                    <a:pt x="19050" y="0"/>
                  </a:lnTo>
                  <a:lnTo>
                    <a:pt x="19050" y="57150"/>
                  </a:lnTo>
                  <a:lnTo>
                    <a:pt x="0" y="571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915C519B-7633-479B-90D6-DDF96E7455BD}"/>
                </a:ext>
              </a:extLst>
            </p:cNvPr>
            <p:cNvSpPr/>
            <p:nvPr/>
          </p:nvSpPr>
          <p:spPr>
            <a:xfrm>
              <a:off x="2962275" y="26765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9CA1A26A-379C-4567-94B1-3C4EF1539153}"/>
                </a:ext>
              </a:extLst>
            </p:cNvPr>
            <p:cNvSpPr/>
            <p:nvPr/>
          </p:nvSpPr>
          <p:spPr>
            <a:xfrm>
              <a:off x="2743144" y="2419351"/>
              <a:ext cx="457310" cy="495298"/>
            </a:xfrm>
            <a:custGeom>
              <a:avLst/>
              <a:gdLst>
                <a:gd name="connsiteX0" fmla="*/ 171505 w 457310"/>
                <a:gd name="connsiteY0" fmla="*/ 449996 h 495298"/>
                <a:gd name="connsiteX1" fmla="*/ 171505 w 457310"/>
                <a:gd name="connsiteY1" fmla="*/ 495298 h 495298"/>
                <a:gd name="connsiteX2" fmla="*/ 285805 w 457310"/>
                <a:gd name="connsiteY2" fmla="*/ 495298 h 495298"/>
                <a:gd name="connsiteX3" fmla="*/ 285805 w 457310"/>
                <a:gd name="connsiteY3" fmla="*/ 449996 h 495298"/>
                <a:gd name="connsiteX4" fmla="*/ 449996 w 457310"/>
                <a:gd name="connsiteY4" fmla="*/ 171505 h 495298"/>
                <a:gd name="connsiteX5" fmla="*/ 171505 w 457310"/>
                <a:gd name="connsiteY5" fmla="*/ 7314 h 495298"/>
                <a:gd name="connsiteX6" fmla="*/ 7314 w 457310"/>
                <a:gd name="connsiteY6" fmla="*/ 285805 h 495298"/>
                <a:gd name="connsiteX7" fmla="*/ 171505 w 457310"/>
                <a:gd name="connsiteY7" fmla="*/ 449996 h 495298"/>
                <a:gd name="connsiteX8" fmla="*/ 228655 w 457310"/>
                <a:gd name="connsiteY8" fmla="*/ 38098 h 495298"/>
                <a:gd name="connsiteX9" fmla="*/ 419155 w 457310"/>
                <a:gd name="connsiteY9" fmla="*/ 228598 h 495298"/>
                <a:gd name="connsiteX10" fmla="*/ 228655 w 457310"/>
                <a:gd name="connsiteY10" fmla="*/ 419098 h 495298"/>
                <a:gd name="connsiteX11" fmla="*/ 38155 w 457310"/>
                <a:gd name="connsiteY11" fmla="*/ 228598 h 495298"/>
                <a:gd name="connsiteX12" fmla="*/ 228655 w 457310"/>
                <a:gd name="connsiteY12" fmla="*/ 38098 h 49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310" h="495298">
                  <a:moveTo>
                    <a:pt x="171505" y="449996"/>
                  </a:moveTo>
                  <a:lnTo>
                    <a:pt x="171505" y="495298"/>
                  </a:lnTo>
                  <a:lnTo>
                    <a:pt x="285805" y="495298"/>
                  </a:lnTo>
                  <a:lnTo>
                    <a:pt x="285805" y="449996"/>
                  </a:lnTo>
                  <a:cubicBezTo>
                    <a:pt x="408049" y="418433"/>
                    <a:pt x="481559" y="293749"/>
                    <a:pt x="449996" y="171505"/>
                  </a:cubicBezTo>
                  <a:cubicBezTo>
                    <a:pt x="418433" y="49262"/>
                    <a:pt x="293749" y="-24249"/>
                    <a:pt x="171505" y="7314"/>
                  </a:cubicBezTo>
                  <a:cubicBezTo>
                    <a:pt x="49262" y="38877"/>
                    <a:pt x="-24249" y="163562"/>
                    <a:pt x="7314" y="285805"/>
                  </a:cubicBezTo>
                  <a:cubicBezTo>
                    <a:pt x="28105" y="366327"/>
                    <a:pt x="90984" y="429206"/>
                    <a:pt x="171505" y="449996"/>
                  </a:cubicBezTo>
                  <a:close/>
                  <a:moveTo>
                    <a:pt x="228655" y="38098"/>
                  </a:moveTo>
                  <a:cubicBezTo>
                    <a:pt x="333866" y="38098"/>
                    <a:pt x="419155" y="123388"/>
                    <a:pt x="419155" y="228598"/>
                  </a:cubicBezTo>
                  <a:cubicBezTo>
                    <a:pt x="419155" y="333808"/>
                    <a:pt x="333866" y="419098"/>
                    <a:pt x="228655" y="419098"/>
                  </a:cubicBezTo>
                  <a:cubicBezTo>
                    <a:pt x="123445" y="419098"/>
                    <a:pt x="38155" y="333808"/>
                    <a:pt x="38155" y="228598"/>
                  </a:cubicBezTo>
                  <a:cubicBezTo>
                    <a:pt x="38155" y="123388"/>
                    <a:pt x="123445" y="38098"/>
                    <a:pt x="228655" y="38098"/>
                  </a:cubicBez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D3525924-605C-4A5B-AB90-E0C8502CAE42}"/>
                </a:ext>
              </a:extLst>
            </p:cNvPr>
            <p:cNvSpPr/>
            <p:nvPr/>
          </p:nvSpPr>
          <p:spPr>
            <a:xfrm>
              <a:off x="2933700" y="2924175"/>
              <a:ext cx="76200" cy="47625"/>
            </a:xfrm>
            <a:custGeom>
              <a:avLst/>
              <a:gdLst>
                <a:gd name="connsiteX0" fmla="*/ 0 w 76200"/>
                <a:gd name="connsiteY0" fmla="*/ 0 h 47625"/>
                <a:gd name="connsiteX1" fmla="*/ 76200 w 76200"/>
                <a:gd name="connsiteY1" fmla="*/ 0 h 47625"/>
                <a:gd name="connsiteX2" fmla="*/ 76200 w 76200"/>
                <a:gd name="connsiteY2" fmla="*/ 47625 h 47625"/>
                <a:gd name="connsiteX3" fmla="*/ 0 w 7620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76200" h="47625">
                  <a:moveTo>
                    <a:pt x="0" y="0"/>
                  </a:moveTo>
                  <a:lnTo>
                    <a:pt x="76200" y="0"/>
                  </a:lnTo>
                  <a:lnTo>
                    <a:pt x="76200" y="47625"/>
                  </a:lnTo>
                  <a:lnTo>
                    <a:pt x="0" y="47625"/>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BA2C75AB-E24F-4CCA-94B0-542C82DD7A49}"/>
                </a:ext>
              </a:extLst>
            </p:cNvPr>
            <p:cNvSpPr/>
            <p:nvPr/>
          </p:nvSpPr>
          <p:spPr>
            <a:xfrm>
              <a:off x="3219450" y="29241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9" name="Freeform: Shape 78">
              <a:extLst>
                <a:ext uri="{FF2B5EF4-FFF2-40B4-BE49-F238E27FC236}">
                  <a16:creationId xmlns:a16="http://schemas.microsoft.com/office/drawing/2014/main" id="{1107A901-C07C-4B8A-816F-48D04DCC2EF5}"/>
                </a:ext>
              </a:extLst>
            </p:cNvPr>
            <p:cNvSpPr/>
            <p:nvPr/>
          </p:nvSpPr>
          <p:spPr>
            <a:xfrm>
              <a:off x="3219450" y="29622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0" name="Freeform: Shape 79">
              <a:extLst>
                <a:ext uri="{FF2B5EF4-FFF2-40B4-BE49-F238E27FC236}">
                  <a16:creationId xmlns:a16="http://schemas.microsoft.com/office/drawing/2014/main" id="{804A2C59-1A98-4C60-9A6A-FF917F14A5BD}"/>
                </a:ext>
              </a:extLst>
            </p:cNvPr>
            <p:cNvSpPr/>
            <p:nvPr/>
          </p:nvSpPr>
          <p:spPr>
            <a:xfrm>
              <a:off x="323850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1" name="Freeform: Shape 80">
              <a:extLst>
                <a:ext uri="{FF2B5EF4-FFF2-40B4-BE49-F238E27FC236}">
                  <a16:creationId xmlns:a16="http://schemas.microsoft.com/office/drawing/2014/main" id="{65782C44-B57C-4153-95B9-22D301E23779}"/>
                </a:ext>
              </a:extLst>
            </p:cNvPr>
            <p:cNvSpPr/>
            <p:nvPr/>
          </p:nvSpPr>
          <p:spPr>
            <a:xfrm>
              <a:off x="320040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2" name="Freeform: Shape 81">
              <a:extLst>
                <a:ext uri="{FF2B5EF4-FFF2-40B4-BE49-F238E27FC236}">
                  <a16:creationId xmlns:a16="http://schemas.microsoft.com/office/drawing/2014/main" id="{7369135F-1DCA-4676-B659-A836AEF92199}"/>
                </a:ext>
              </a:extLst>
            </p:cNvPr>
            <p:cNvSpPr/>
            <p:nvPr/>
          </p:nvSpPr>
          <p:spPr>
            <a:xfrm>
              <a:off x="2705100" y="29241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E674A85A-6929-4AC6-AF25-5F699BC6387E}"/>
                </a:ext>
              </a:extLst>
            </p:cNvPr>
            <p:cNvSpPr/>
            <p:nvPr/>
          </p:nvSpPr>
          <p:spPr>
            <a:xfrm>
              <a:off x="2705100" y="29622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4" name="Freeform: Shape 83">
              <a:extLst>
                <a:ext uri="{FF2B5EF4-FFF2-40B4-BE49-F238E27FC236}">
                  <a16:creationId xmlns:a16="http://schemas.microsoft.com/office/drawing/2014/main" id="{A3074A5B-349A-4CC8-8D15-4CDC81DD3C89}"/>
                </a:ext>
              </a:extLst>
            </p:cNvPr>
            <p:cNvSpPr/>
            <p:nvPr/>
          </p:nvSpPr>
          <p:spPr>
            <a:xfrm>
              <a:off x="272415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5" name="Freeform: Shape 84">
              <a:extLst>
                <a:ext uri="{FF2B5EF4-FFF2-40B4-BE49-F238E27FC236}">
                  <a16:creationId xmlns:a16="http://schemas.microsoft.com/office/drawing/2014/main" id="{F41CFD38-A13A-4410-8012-02F2CD93AB35}"/>
                </a:ext>
              </a:extLst>
            </p:cNvPr>
            <p:cNvSpPr/>
            <p:nvPr/>
          </p:nvSpPr>
          <p:spPr>
            <a:xfrm>
              <a:off x="268605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6" name="Freeform: Shape 85">
              <a:extLst>
                <a:ext uri="{FF2B5EF4-FFF2-40B4-BE49-F238E27FC236}">
                  <a16:creationId xmlns:a16="http://schemas.microsoft.com/office/drawing/2014/main" id="{9412F996-C3ED-4B09-9C15-729C502696AB}"/>
                </a:ext>
              </a:extLst>
            </p:cNvPr>
            <p:cNvSpPr/>
            <p:nvPr/>
          </p:nvSpPr>
          <p:spPr>
            <a:xfrm>
              <a:off x="2705100" y="24098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7" name="Freeform: Shape 86">
              <a:extLst>
                <a:ext uri="{FF2B5EF4-FFF2-40B4-BE49-F238E27FC236}">
                  <a16:creationId xmlns:a16="http://schemas.microsoft.com/office/drawing/2014/main" id="{BD252405-0567-4BB1-9A6E-24B35D0D6817}"/>
                </a:ext>
              </a:extLst>
            </p:cNvPr>
            <p:cNvSpPr/>
            <p:nvPr/>
          </p:nvSpPr>
          <p:spPr>
            <a:xfrm>
              <a:off x="2705100" y="2447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24D0058F-8F34-439C-8852-2A4AF068EB37}"/>
                </a:ext>
              </a:extLst>
            </p:cNvPr>
            <p:cNvSpPr/>
            <p:nvPr/>
          </p:nvSpPr>
          <p:spPr>
            <a:xfrm>
              <a:off x="272415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CDE96AC2-C86F-41A8-B98D-C9EB507D8447}"/>
                </a:ext>
              </a:extLst>
            </p:cNvPr>
            <p:cNvSpPr/>
            <p:nvPr/>
          </p:nvSpPr>
          <p:spPr>
            <a:xfrm>
              <a:off x="268605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A7F92F7B-30EC-4DB8-8079-B47E336C778C}"/>
                </a:ext>
              </a:extLst>
            </p:cNvPr>
            <p:cNvSpPr/>
            <p:nvPr/>
          </p:nvSpPr>
          <p:spPr>
            <a:xfrm>
              <a:off x="3219450" y="24098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91" name="Freeform: Shape 90">
              <a:extLst>
                <a:ext uri="{FF2B5EF4-FFF2-40B4-BE49-F238E27FC236}">
                  <a16:creationId xmlns:a16="http://schemas.microsoft.com/office/drawing/2014/main" id="{B1D109B1-EDD5-4292-8780-117047BD9830}"/>
                </a:ext>
              </a:extLst>
            </p:cNvPr>
            <p:cNvSpPr/>
            <p:nvPr/>
          </p:nvSpPr>
          <p:spPr>
            <a:xfrm>
              <a:off x="3219450" y="2447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92" name="Freeform: Shape 91">
              <a:extLst>
                <a:ext uri="{FF2B5EF4-FFF2-40B4-BE49-F238E27FC236}">
                  <a16:creationId xmlns:a16="http://schemas.microsoft.com/office/drawing/2014/main" id="{04D3E052-94EF-4501-BA61-1A279A675E7B}"/>
                </a:ext>
              </a:extLst>
            </p:cNvPr>
            <p:cNvSpPr/>
            <p:nvPr/>
          </p:nvSpPr>
          <p:spPr>
            <a:xfrm>
              <a:off x="323850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93" name="Freeform: Shape 92">
              <a:extLst>
                <a:ext uri="{FF2B5EF4-FFF2-40B4-BE49-F238E27FC236}">
                  <a16:creationId xmlns:a16="http://schemas.microsoft.com/office/drawing/2014/main" id="{256EDE15-6DA2-4837-BA0C-ABD20F457F5E}"/>
                </a:ext>
              </a:extLst>
            </p:cNvPr>
            <p:cNvSpPr/>
            <p:nvPr/>
          </p:nvSpPr>
          <p:spPr>
            <a:xfrm>
              <a:off x="320040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D12359F1-2DFB-438A-B1BD-E238EF15AE19}"/>
              </a:ext>
            </a:extLst>
          </p:cNvPr>
          <p:cNvGrpSpPr/>
          <p:nvPr/>
        </p:nvGrpSpPr>
        <p:grpSpPr>
          <a:xfrm>
            <a:off x="4739086" y="1836090"/>
            <a:ext cx="640257" cy="633917"/>
            <a:chOff x="2686049" y="3190875"/>
            <a:chExt cx="571500" cy="571500"/>
          </a:xfrm>
          <a:noFill/>
        </p:grpSpPr>
        <p:sp>
          <p:nvSpPr>
            <p:cNvPr id="65" name="Freeform: Shape 64">
              <a:extLst>
                <a:ext uri="{FF2B5EF4-FFF2-40B4-BE49-F238E27FC236}">
                  <a16:creationId xmlns:a16="http://schemas.microsoft.com/office/drawing/2014/main" id="{03330B6B-DB6B-4AE4-90AF-E9474D918AD5}"/>
                </a:ext>
              </a:extLst>
            </p:cNvPr>
            <p:cNvSpPr/>
            <p:nvPr/>
          </p:nvSpPr>
          <p:spPr>
            <a:xfrm>
              <a:off x="2686049" y="3657600"/>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7EB7F239-5F76-4E0C-9CFA-D942F4A4392D}"/>
                </a:ext>
              </a:extLst>
            </p:cNvPr>
            <p:cNvSpPr/>
            <p:nvPr/>
          </p:nvSpPr>
          <p:spPr>
            <a:xfrm>
              <a:off x="2733674" y="3609975"/>
              <a:ext cx="57150" cy="152400"/>
            </a:xfrm>
            <a:custGeom>
              <a:avLst/>
              <a:gdLst>
                <a:gd name="connsiteX0" fmla="*/ 0 w 57150"/>
                <a:gd name="connsiteY0" fmla="*/ 105023 h 152400"/>
                <a:gd name="connsiteX1" fmla="*/ 57150 w 57150"/>
                <a:gd name="connsiteY1" fmla="*/ 152400 h 152400"/>
                <a:gd name="connsiteX2" fmla="*/ 57150 w 57150"/>
                <a:gd name="connsiteY2" fmla="*/ 0 h 152400"/>
                <a:gd name="connsiteX3" fmla="*/ 0 w 57150"/>
                <a:gd name="connsiteY3" fmla="*/ 47625 h 152400"/>
                <a:gd name="connsiteX4" fmla="*/ 0 w 57150"/>
                <a:gd name="connsiteY4" fmla="*/ 10502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52400">
                  <a:moveTo>
                    <a:pt x="0" y="105023"/>
                  </a:moveTo>
                  <a:lnTo>
                    <a:pt x="57150" y="152400"/>
                  </a:lnTo>
                  <a:lnTo>
                    <a:pt x="57150" y="0"/>
                  </a:lnTo>
                  <a:lnTo>
                    <a:pt x="0" y="47625"/>
                  </a:lnTo>
                  <a:lnTo>
                    <a:pt x="0" y="105023"/>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2E5C84F4-71F4-4EB6-B7BB-AFE75F8C4CBA}"/>
                </a:ext>
              </a:extLst>
            </p:cNvPr>
            <p:cNvSpPr/>
            <p:nvPr/>
          </p:nvSpPr>
          <p:spPr>
            <a:xfrm>
              <a:off x="2809874" y="3619500"/>
              <a:ext cx="28575" cy="19050"/>
            </a:xfrm>
            <a:custGeom>
              <a:avLst/>
              <a:gdLst>
                <a:gd name="connsiteX0" fmla="*/ 0 w 28575"/>
                <a:gd name="connsiteY0" fmla="*/ 0 h 19050"/>
                <a:gd name="connsiteX1" fmla="*/ 28575 w 28575"/>
                <a:gd name="connsiteY1" fmla="*/ 0 h 19050"/>
                <a:gd name="connsiteX2" fmla="*/ 28575 w 28575"/>
                <a:gd name="connsiteY2" fmla="*/ 19050 h 19050"/>
                <a:gd name="connsiteX3" fmla="*/ 0 w 285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137374FC-CA0B-405E-886C-48157CA5BFAB}"/>
                </a:ext>
              </a:extLst>
            </p:cNvPr>
            <p:cNvSpPr/>
            <p:nvPr/>
          </p:nvSpPr>
          <p:spPr>
            <a:xfrm>
              <a:off x="2809874" y="3676650"/>
              <a:ext cx="28575" cy="19050"/>
            </a:xfrm>
            <a:custGeom>
              <a:avLst/>
              <a:gdLst>
                <a:gd name="connsiteX0" fmla="*/ 0 w 28575"/>
                <a:gd name="connsiteY0" fmla="*/ 0 h 19050"/>
                <a:gd name="connsiteX1" fmla="*/ 28575 w 28575"/>
                <a:gd name="connsiteY1" fmla="*/ 0 h 19050"/>
                <a:gd name="connsiteX2" fmla="*/ 28575 w 28575"/>
                <a:gd name="connsiteY2" fmla="*/ 19050 h 19050"/>
                <a:gd name="connsiteX3" fmla="*/ 0 w 285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E513A6E7-E542-4375-AE49-5E88A57C7E61}"/>
                </a:ext>
              </a:extLst>
            </p:cNvPr>
            <p:cNvSpPr/>
            <p:nvPr/>
          </p:nvSpPr>
          <p:spPr>
            <a:xfrm>
              <a:off x="2809874" y="3733800"/>
              <a:ext cx="28575" cy="19050"/>
            </a:xfrm>
            <a:custGeom>
              <a:avLst/>
              <a:gdLst>
                <a:gd name="connsiteX0" fmla="*/ 0 w 28575"/>
                <a:gd name="connsiteY0" fmla="*/ 0 h 19050"/>
                <a:gd name="connsiteX1" fmla="*/ 28575 w 28575"/>
                <a:gd name="connsiteY1" fmla="*/ 0 h 19050"/>
                <a:gd name="connsiteX2" fmla="*/ 28575 w 28575"/>
                <a:gd name="connsiteY2" fmla="*/ 19050 h 19050"/>
                <a:gd name="connsiteX3" fmla="*/ 0 w 285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19050"/>
                  </a:lnTo>
                  <a:lnTo>
                    <a:pt x="0" y="190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69A5EF3B-8D20-4386-BA61-D3892EBA3AD2}"/>
                </a:ext>
              </a:extLst>
            </p:cNvPr>
            <p:cNvSpPr/>
            <p:nvPr/>
          </p:nvSpPr>
          <p:spPr>
            <a:xfrm>
              <a:off x="2781299" y="3190875"/>
              <a:ext cx="476250" cy="476250"/>
            </a:xfrm>
            <a:custGeom>
              <a:avLst/>
              <a:gdLst>
                <a:gd name="connsiteX0" fmla="*/ 238125 w 476250"/>
                <a:gd name="connsiteY0" fmla="*/ 0 h 476250"/>
                <a:gd name="connsiteX1" fmla="*/ 0 w 476250"/>
                <a:gd name="connsiteY1" fmla="*/ 238125 h 476250"/>
                <a:gd name="connsiteX2" fmla="*/ 238125 w 476250"/>
                <a:gd name="connsiteY2" fmla="*/ 476250 h 476250"/>
                <a:gd name="connsiteX3" fmla="*/ 476250 w 476250"/>
                <a:gd name="connsiteY3" fmla="*/ 238125 h 476250"/>
                <a:gd name="connsiteX4" fmla="*/ 238125 w 476250"/>
                <a:gd name="connsiteY4" fmla="*/ 0 h 476250"/>
                <a:gd name="connsiteX5" fmla="*/ 238125 w 476250"/>
                <a:gd name="connsiteY5" fmla="*/ 457200 h 476250"/>
                <a:gd name="connsiteX6" fmla="*/ 19050 w 476250"/>
                <a:gd name="connsiteY6" fmla="*/ 238125 h 476250"/>
                <a:gd name="connsiteX7" fmla="*/ 238125 w 476250"/>
                <a:gd name="connsiteY7" fmla="*/ 19050 h 476250"/>
                <a:gd name="connsiteX8" fmla="*/ 457200 w 476250"/>
                <a:gd name="connsiteY8" fmla="*/ 238125 h 476250"/>
                <a:gd name="connsiteX9" fmla="*/ 238125 w 476250"/>
                <a:gd name="connsiteY9" fmla="*/ 45720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476250">
                  <a:moveTo>
                    <a:pt x="238125" y="0"/>
                  </a:moveTo>
                  <a:cubicBezTo>
                    <a:pt x="106612" y="0"/>
                    <a:pt x="0" y="106612"/>
                    <a:pt x="0" y="238125"/>
                  </a:cubicBezTo>
                  <a:cubicBezTo>
                    <a:pt x="0" y="369638"/>
                    <a:pt x="106612" y="476250"/>
                    <a:pt x="238125" y="476250"/>
                  </a:cubicBezTo>
                  <a:cubicBezTo>
                    <a:pt x="369638" y="476250"/>
                    <a:pt x="476250" y="369638"/>
                    <a:pt x="476250" y="238125"/>
                  </a:cubicBezTo>
                  <a:cubicBezTo>
                    <a:pt x="476102" y="106673"/>
                    <a:pt x="369577" y="148"/>
                    <a:pt x="238125" y="0"/>
                  </a:cubicBezTo>
                  <a:close/>
                  <a:moveTo>
                    <a:pt x="238125" y="457200"/>
                  </a:moveTo>
                  <a:cubicBezTo>
                    <a:pt x="117133" y="457200"/>
                    <a:pt x="19050" y="359117"/>
                    <a:pt x="19050" y="238125"/>
                  </a:cubicBezTo>
                  <a:cubicBezTo>
                    <a:pt x="19050" y="117133"/>
                    <a:pt x="117133" y="19050"/>
                    <a:pt x="238125" y="19050"/>
                  </a:cubicBezTo>
                  <a:cubicBezTo>
                    <a:pt x="359117" y="19050"/>
                    <a:pt x="457200" y="117133"/>
                    <a:pt x="457200" y="238125"/>
                  </a:cubicBezTo>
                  <a:cubicBezTo>
                    <a:pt x="457063" y="359060"/>
                    <a:pt x="359060" y="457063"/>
                    <a:pt x="238125" y="457200"/>
                  </a:cubicBez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AA5FC00C-8517-4737-A36B-751202966034}"/>
                </a:ext>
              </a:extLst>
            </p:cNvPr>
            <p:cNvSpPr/>
            <p:nvPr/>
          </p:nvSpPr>
          <p:spPr>
            <a:xfrm>
              <a:off x="3067049" y="3352800"/>
              <a:ext cx="133350" cy="171450"/>
            </a:xfrm>
            <a:custGeom>
              <a:avLst/>
              <a:gdLst>
                <a:gd name="connsiteX0" fmla="*/ 9315 w 133350"/>
                <a:gd name="connsiteY0" fmla="*/ 114300 h 171450"/>
                <a:gd name="connsiteX1" fmla="*/ 8334 w 133350"/>
                <a:gd name="connsiteY1" fmla="*/ 115653 h 171450"/>
                <a:gd name="connsiteX2" fmla="*/ 0 w 133350"/>
                <a:gd name="connsiteY2" fmla="*/ 171450 h 171450"/>
                <a:gd name="connsiteX3" fmla="*/ 50006 w 133350"/>
                <a:gd name="connsiteY3" fmla="*/ 139570 h 171450"/>
                <a:gd name="connsiteX4" fmla="*/ 133350 w 133350"/>
                <a:gd name="connsiteY4" fmla="*/ 27975 h 171450"/>
                <a:gd name="connsiteX5" fmla="*/ 91678 w 133350"/>
                <a:gd name="connsiteY5" fmla="*/ 0 h 171450"/>
                <a:gd name="connsiteX6" fmla="*/ 9315 w 133350"/>
                <a:gd name="connsiteY6" fmla="*/ 11430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171450">
                  <a:moveTo>
                    <a:pt x="9315" y="114300"/>
                  </a:moveTo>
                  <a:lnTo>
                    <a:pt x="8334" y="115653"/>
                  </a:lnTo>
                  <a:lnTo>
                    <a:pt x="0" y="171450"/>
                  </a:lnTo>
                  <a:lnTo>
                    <a:pt x="50006" y="139570"/>
                  </a:lnTo>
                  <a:lnTo>
                    <a:pt x="133350" y="27975"/>
                  </a:lnTo>
                  <a:lnTo>
                    <a:pt x="91678" y="0"/>
                  </a:lnTo>
                  <a:lnTo>
                    <a:pt x="9315" y="11430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2" name="Freeform: Shape 71">
              <a:extLst>
                <a:ext uri="{FF2B5EF4-FFF2-40B4-BE49-F238E27FC236}">
                  <a16:creationId xmlns:a16="http://schemas.microsoft.com/office/drawing/2014/main" id="{376DA792-6BAC-441B-A66C-3C2182E62D92}"/>
                </a:ext>
              </a:extLst>
            </p:cNvPr>
            <p:cNvSpPr/>
            <p:nvPr/>
          </p:nvSpPr>
          <p:spPr>
            <a:xfrm>
              <a:off x="2914649" y="3286125"/>
              <a:ext cx="219075" cy="295275"/>
            </a:xfrm>
            <a:custGeom>
              <a:avLst/>
              <a:gdLst>
                <a:gd name="connsiteX0" fmla="*/ 209810 w 219075"/>
                <a:gd name="connsiteY0" fmla="*/ 212135 h 295275"/>
                <a:gd name="connsiteX1" fmla="*/ 207527 w 219075"/>
                <a:gd name="connsiteY1" fmla="*/ 214275 h 295275"/>
                <a:gd name="connsiteX2" fmla="*/ 157521 w 219075"/>
                <a:gd name="connsiteY2" fmla="*/ 246157 h 295275"/>
                <a:gd name="connsiteX3" fmla="*/ 144366 w 219075"/>
                <a:gd name="connsiteY3" fmla="*/ 243244 h 295275"/>
                <a:gd name="connsiteX4" fmla="*/ 142977 w 219075"/>
                <a:gd name="connsiteY4" fmla="*/ 236716 h 295275"/>
                <a:gd name="connsiteX5" fmla="*/ 151312 w 219075"/>
                <a:gd name="connsiteY5" fmla="*/ 180919 h 295275"/>
                <a:gd name="connsiteX6" fmla="*/ 153009 w 219075"/>
                <a:gd name="connsiteY6" fmla="*/ 176757 h 295275"/>
                <a:gd name="connsiteX7" fmla="*/ 153979 w 219075"/>
                <a:gd name="connsiteY7" fmla="*/ 175413 h 295275"/>
                <a:gd name="connsiteX8" fmla="*/ 153981 w 219075"/>
                <a:gd name="connsiteY8" fmla="*/ 175408 h 295275"/>
                <a:gd name="connsiteX9" fmla="*/ 219075 w 219075"/>
                <a:gd name="connsiteY9" fmla="*/ 85078 h 295275"/>
                <a:gd name="connsiteX10" fmla="*/ 219075 w 219075"/>
                <a:gd name="connsiteY10" fmla="*/ 0 h 295275"/>
                <a:gd name="connsiteX11" fmla="*/ 0 w 219075"/>
                <a:gd name="connsiteY11" fmla="*/ 0 h 295275"/>
                <a:gd name="connsiteX12" fmla="*/ 0 w 219075"/>
                <a:gd name="connsiteY12" fmla="*/ 295275 h 295275"/>
                <a:gd name="connsiteX13" fmla="*/ 219075 w 219075"/>
                <a:gd name="connsiteY13" fmla="*/ 295275 h 295275"/>
                <a:gd name="connsiteX14" fmla="*/ 219075 w 219075"/>
                <a:gd name="connsiteY14" fmla="*/ 199846 h 295275"/>
                <a:gd name="connsiteX15" fmla="*/ 210038 w 219075"/>
                <a:gd name="connsiteY15" fmla="*/ 211945 h 295275"/>
                <a:gd name="connsiteX16" fmla="*/ 209810 w 219075"/>
                <a:gd name="connsiteY16" fmla="*/ 212135 h 295275"/>
                <a:gd name="connsiteX17" fmla="*/ 104775 w 219075"/>
                <a:gd name="connsiteY17" fmla="*/ 57150 h 295275"/>
                <a:gd name="connsiteX18" fmla="*/ 180975 w 219075"/>
                <a:gd name="connsiteY18" fmla="*/ 57150 h 295275"/>
                <a:gd name="connsiteX19" fmla="*/ 180975 w 219075"/>
                <a:gd name="connsiteY19" fmla="*/ 76200 h 295275"/>
                <a:gd name="connsiteX20" fmla="*/ 104775 w 219075"/>
                <a:gd name="connsiteY20" fmla="*/ 76200 h 295275"/>
                <a:gd name="connsiteX21" fmla="*/ 104775 w 219075"/>
                <a:gd name="connsiteY21" fmla="*/ 133350 h 295275"/>
                <a:gd name="connsiteX22" fmla="*/ 152400 w 219075"/>
                <a:gd name="connsiteY22" fmla="*/ 133350 h 295275"/>
                <a:gd name="connsiteX23" fmla="*/ 152400 w 219075"/>
                <a:gd name="connsiteY23" fmla="*/ 152400 h 295275"/>
                <a:gd name="connsiteX24" fmla="*/ 104775 w 219075"/>
                <a:gd name="connsiteY24" fmla="*/ 152400 h 295275"/>
                <a:gd name="connsiteX25" fmla="*/ 76200 w 219075"/>
                <a:gd name="connsiteY25" fmla="*/ 238125 h 295275"/>
                <a:gd name="connsiteX26" fmla="*/ 38100 w 219075"/>
                <a:gd name="connsiteY26" fmla="*/ 238125 h 295275"/>
                <a:gd name="connsiteX27" fmla="*/ 38100 w 219075"/>
                <a:gd name="connsiteY27" fmla="*/ 200025 h 295275"/>
                <a:gd name="connsiteX28" fmla="*/ 76200 w 219075"/>
                <a:gd name="connsiteY28" fmla="*/ 200025 h 295275"/>
                <a:gd name="connsiteX29" fmla="*/ 76200 w 219075"/>
                <a:gd name="connsiteY29" fmla="*/ 161925 h 295275"/>
                <a:gd name="connsiteX30" fmla="*/ 38100 w 219075"/>
                <a:gd name="connsiteY30" fmla="*/ 161925 h 295275"/>
                <a:gd name="connsiteX31" fmla="*/ 38100 w 219075"/>
                <a:gd name="connsiteY31" fmla="*/ 123825 h 295275"/>
                <a:gd name="connsiteX32" fmla="*/ 76200 w 219075"/>
                <a:gd name="connsiteY32" fmla="*/ 123825 h 295275"/>
                <a:gd name="connsiteX33" fmla="*/ 76200 w 219075"/>
                <a:gd name="connsiteY33" fmla="*/ 85725 h 295275"/>
                <a:gd name="connsiteX34" fmla="*/ 38100 w 219075"/>
                <a:gd name="connsiteY34" fmla="*/ 85725 h 295275"/>
                <a:gd name="connsiteX35" fmla="*/ 38100 w 219075"/>
                <a:gd name="connsiteY35" fmla="*/ 47625 h 295275"/>
                <a:gd name="connsiteX36" fmla="*/ 76200 w 219075"/>
                <a:gd name="connsiteY36" fmla="*/ 47625 h 295275"/>
                <a:gd name="connsiteX37" fmla="*/ 123825 w 219075"/>
                <a:gd name="connsiteY37" fmla="*/ 228600 h 295275"/>
                <a:gd name="connsiteX38" fmla="*/ 104775 w 219075"/>
                <a:gd name="connsiteY38" fmla="*/ 228600 h 295275"/>
                <a:gd name="connsiteX39" fmla="*/ 104775 w 219075"/>
                <a:gd name="connsiteY39" fmla="*/ 209550 h 295275"/>
                <a:gd name="connsiteX40" fmla="*/ 123825 w 219075"/>
                <a:gd name="connsiteY40" fmla="*/ 2095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9075" h="295275">
                  <a:moveTo>
                    <a:pt x="209810" y="212135"/>
                  </a:moveTo>
                  <a:cubicBezTo>
                    <a:pt x="209174" y="212970"/>
                    <a:pt x="208402" y="213694"/>
                    <a:pt x="207527" y="214275"/>
                  </a:cubicBezTo>
                  <a:lnTo>
                    <a:pt x="157521" y="246157"/>
                  </a:lnTo>
                  <a:cubicBezTo>
                    <a:pt x="153084" y="248985"/>
                    <a:pt x="147194" y="247681"/>
                    <a:pt x="144366" y="243244"/>
                  </a:cubicBezTo>
                  <a:cubicBezTo>
                    <a:pt x="143131" y="241306"/>
                    <a:pt x="142638" y="238988"/>
                    <a:pt x="142977" y="236716"/>
                  </a:cubicBezTo>
                  <a:lnTo>
                    <a:pt x="151312" y="180919"/>
                  </a:lnTo>
                  <a:cubicBezTo>
                    <a:pt x="151539" y="179417"/>
                    <a:pt x="152121" y="177990"/>
                    <a:pt x="153009" y="176757"/>
                  </a:cubicBezTo>
                  <a:lnTo>
                    <a:pt x="153979" y="175413"/>
                  </a:lnTo>
                  <a:lnTo>
                    <a:pt x="153981" y="175408"/>
                  </a:lnTo>
                  <a:lnTo>
                    <a:pt x="219075" y="85078"/>
                  </a:lnTo>
                  <a:lnTo>
                    <a:pt x="219075" y="0"/>
                  </a:lnTo>
                  <a:lnTo>
                    <a:pt x="0" y="0"/>
                  </a:lnTo>
                  <a:lnTo>
                    <a:pt x="0" y="295275"/>
                  </a:lnTo>
                  <a:lnTo>
                    <a:pt x="219075" y="295275"/>
                  </a:lnTo>
                  <a:lnTo>
                    <a:pt x="219075" y="199846"/>
                  </a:lnTo>
                  <a:lnTo>
                    <a:pt x="210038" y="211945"/>
                  </a:lnTo>
                  <a:cubicBezTo>
                    <a:pt x="209976" y="212028"/>
                    <a:pt x="209874" y="212055"/>
                    <a:pt x="209810" y="212135"/>
                  </a:cubicBezTo>
                  <a:close/>
                  <a:moveTo>
                    <a:pt x="104775" y="57150"/>
                  </a:moveTo>
                  <a:lnTo>
                    <a:pt x="180975" y="57150"/>
                  </a:lnTo>
                  <a:lnTo>
                    <a:pt x="180975" y="76200"/>
                  </a:lnTo>
                  <a:lnTo>
                    <a:pt x="104775" y="76200"/>
                  </a:lnTo>
                  <a:close/>
                  <a:moveTo>
                    <a:pt x="104775" y="133350"/>
                  </a:moveTo>
                  <a:lnTo>
                    <a:pt x="152400" y="133350"/>
                  </a:lnTo>
                  <a:lnTo>
                    <a:pt x="152400" y="152400"/>
                  </a:lnTo>
                  <a:lnTo>
                    <a:pt x="104775" y="152400"/>
                  </a:lnTo>
                  <a:close/>
                  <a:moveTo>
                    <a:pt x="76200" y="238125"/>
                  </a:moveTo>
                  <a:lnTo>
                    <a:pt x="38100" y="238125"/>
                  </a:lnTo>
                  <a:lnTo>
                    <a:pt x="38100" y="200025"/>
                  </a:lnTo>
                  <a:lnTo>
                    <a:pt x="76200" y="200025"/>
                  </a:lnTo>
                  <a:close/>
                  <a:moveTo>
                    <a:pt x="76200" y="161925"/>
                  </a:moveTo>
                  <a:lnTo>
                    <a:pt x="38100" y="161925"/>
                  </a:lnTo>
                  <a:lnTo>
                    <a:pt x="38100" y="123825"/>
                  </a:lnTo>
                  <a:lnTo>
                    <a:pt x="76200" y="123825"/>
                  </a:lnTo>
                  <a:close/>
                  <a:moveTo>
                    <a:pt x="76200" y="85725"/>
                  </a:moveTo>
                  <a:lnTo>
                    <a:pt x="38100" y="85725"/>
                  </a:lnTo>
                  <a:lnTo>
                    <a:pt x="38100" y="47625"/>
                  </a:lnTo>
                  <a:lnTo>
                    <a:pt x="76200" y="47625"/>
                  </a:lnTo>
                  <a:close/>
                  <a:moveTo>
                    <a:pt x="123825" y="228600"/>
                  </a:moveTo>
                  <a:lnTo>
                    <a:pt x="104775" y="228600"/>
                  </a:lnTo>
                  <a:lnTo>
                    <a:pt x="104775" y="209550"/>
                  </a:lnTo>
                  <a:lnTo>
                    <a:pt x="123825" y="209550"/>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D8C67578-AC60-4C5E-BC15-8B7E79F74E91}"/>
              </a:ext>
            </a:extLst>
          </p:cNvPr>
          <p:cNvGrpSpPr/>
          <p:nvPr/>
        </p:nvGrpSpPr>
        <p:grpSpPr>
          <a:xfrm>
            <a:off x="6742462" y="1829719"/>
            <a:ext cx="497076" cy="646658"/>
            <a:chOff x="5025847" y="1914572"/>
            <a:chExt cx="463895" cy="609523"/>
          </a:xfrm>
          <a:noFill/>
        </p:grpSpPr>
        <p:sp>
          <p:nvSpPr>
            <p:cNvPr id="56" name="Freeform: Shape 55">
              <a:extLst>
                <a:ext uri="{FF2B5EF4-FFF2-40B4-BE49-F238E27FC236}">
                  <a16:creationId xmlns:a16="http://schemas.microsoft.com/office/drawing/2014/main" id="{7F4F4104-D37A-4D3E-8503-60B0EED83553}"/>
                </a:ext>
              </a:extLst>
            </p:cNvPr>
            <p:cNvSpPr/>
            <p:nvPr/>
          </p:nvSpPr>
          <p:spPr>
            <a:xfrm>
              <a:off x="5104536" y="2147717"/>
              <a:ext cx="20454" cy="101993"/>
            </a:xfrm>
            <a:custGeom>
              <a:avLst/>
              <a:gdLst>
                <a:gd name="connsiteX0" fmla="*/ 0 w 44005"/>
                <a:gd name="connsiteY0" fmla="*/ 0 h 101993"/>
                <a:gd name="connsiteX1" fmla="*/ 44006 w 44005"/>
                <a:gd name="connsiteY1" fmla="*/ 0 h 101993"/>
                <a:gd name="connsiteX2" fmla="*/ 44006 w 44005"/>
                <a:gd name="connsiteY2" fmla="*/ 101994 h 101993"/>
                <a:gd name="connsiteX3" fmla="*/ 0 w 44005"/>
                <a:gd name="connsiteY3" fmla="*/ 101994 h 101993"/>
              </a:gdLst>
              <a:ahLst/>
              <a:cxnLst>
                <a:cxn ang="0">
                  <a:pos x="connsiteX0" y="connsiteY0"/>
                </a:cxn>
                <a:cxn ang="0">
                  <a:pos x="connsiteX1" y="connsiteY1"/>
                </a:cxn>
                <a:cxn ang="0">
                  <a:pos x="connsiteX2" y="connsiteY2"/>
                </a:cxn>
                <a:cxn ang="0">
                  <a:pos x="connsiteX3" y="connsiteY3"/>
                </a:cxn>
              </a:cxnLst>
              <a:rect l="l" t="t" r="r" b="b"/>
              <a:pathLst>
                <a:path w="44005" h="101993">
                  <a:moveTo>
                    <a:pt x="0" y="0"/>
                  </a:moveTo>
                  <a:lnTo>
                    <a:pt x="44006" y="0"/>
                  </a:lnTo>
                  <a:lnTo>
                    <a:pt x="44006" y="101994"/>
                  </a:lnTo>
                  <a:lnTo>
                    <a:pt x="0" y="101994"/>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ED068C76-00CE-4B21-9505-34EC2901BAE7}"/>
                </a:ext>
              </a:extLst>
            </p:cNvPr>
            <p:cNvSpPr/>
            <p:nvPr/>
          </p:nvSpPr>
          <p:spPr>
            <a:xfrm>
              <a:off x="5176058" y="2089424"/>
              <a:ext cx="20454" cy="160297"/>
            </a:xfrm>
            <a:custGeom>
              <a:avLst/>
              <a:gdLst>
                <a:gd name="connsiteX0" fmla="*/ 0 w 44005"/>
                <a:gd name="connsiteY0" fmla="*/ 0 h 160296"/>
                <a:gd name="connsiteX1" fmla="*/ 44006 w 44005"/>
                <a:gd name="connsiteY1" fmla="*/ 0 h 160296"/>
                <a:gd name="connsiteX2" fmla="*/ 44006 w 44005"/>
                <a:gd name="connsiteY2" fmla="*/ 160296 h 160296"/>
                <a:gd name="connsiteX3" fmla="*/ 0 w 44005"/>
                <a:gd name="connsiteY3" fmla="*/ 160296 h 160296"/>
              </a:gdLst>
              <a:ahLst/>
              <a:cxnLst>
                <a:cxn ang="0">
                  <a:pos x="connsiteX0" y="connsiteY0"/>
                </a:cxn>
                <a:cxn ang="0">
                  <a:pos x="connsiteX1" y="connsiteY1"/>
                </a:cxn>
                <a:cxn ang="0">
                  <a:pos x="connsiteX2" y="connsiteY2"/>
                </a:cxn>
                <a:cxn ang="0">
                  <a:pos x="connsiteX3" y="connsiteY3"/>
                </a:cxn>
              </a:cxnLst>
              <a:rect l="l" t="t" r="r" b="b"/>
              <a:pathLst>
                <a:path w="44005" h="160296">
                  <a:moveTo>
                    <a:pt x="0" y="0"/>
                  </a:moveTo>
                  <a:lnTo>
                    <a:pt x="44006" y="0"/>
                  </a:lnTo>
                  <a:lnTo>
                    <a:pt x="44006" y="160296"/>
                  </a:lnTo>
                  <a:lnTo>
                    <a:pt x="0" y="160296"/>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A2293805-AB79-4D4D-8B29-4CAE36A7E818}"/>
                </a:ext>
              </a:extLst>
            </p:cNvPr>
            <p:cNvSpPr/>
            <p:nvPr/>
          </p:nvSpPr>
          <p:spPr>
            <a:xfrm>
              <a:off x="5247562" y="2023861"/>
              <a:ext cx="20454" cy="225856"/>
            </a:xfrm>
            <a:custGeom>
              <a:avLst/>
              <a:gdLst>
                <a:gd name="connsiteX0" fmla="*/ 0 w 44005"/>
                <a:gd name="connsiteY0" fmla="*/ 0 h 225856"/>
                <a:gd name="connsiteX1" fmla="*/ 44005 w 44005"/>
                <a:gd name="connsiteY1" fmla="*/ 0 h 225856"/>
                <a:gd name="connsiteX2" fmla="*/ 44005 w 44005"/>
                <a:gd name="connsiteY2" fmla="*/ 225857 h 225856"/>
                <a:gd name="connsiteX3" fmla="*/ 0 w 44005"/>
                <a:gd name="connsiteY3" fmla="*/ 225857 h 225856"/>
              </a:gdLst>
              <a:ahLst/>
              <a:cxnLst>
                <a:cxn ang="0">
                  <a:pos x="connsiteX0" y="connsiteY0"/>
                </a:cxn>
                <a:cxn ang="0">
                  <a:pos x="connsiteX1" y="connsiteY1"/>
                </a:cxn>
                <a:cxn ang="0">
                  <a:pos x="connsiteX2" y="connsiteY2"/>
                </a:cxn>
                <a:cxn ang="0">
                  <a:pos x="connsiteX3" y="connsiteY3"/>
                </a:cxn>
              </a:cxnLst>
              <a:rect l="l" t="t" r="r" b="b"/>
              <a:pathLst>
                <a:path w="44005" h="225856">
                  <a:moveTo>
                    <a:pt x="0" y="0"/>
                  </a:moveTo>
                  <a:lnTo>
                    <a:pt x="44005" y="0"/>
                  </a:lnTo>
                  <a:lnTo>
                    <a:pt x="44005" y="225857"/>
                  </a:lnTo>
                  <a:lnTo>
                    <a:pt x="0" y="225857"/>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9" name="Freeform: Shape 58">
              <a:extLst>
                <a:ext uri="{FF2B5EF4-FFF2-40B4-BE49-F238E27FC236}">
                  <a16:creationId xmlns:a16="http://schemas.microsoft.com/office/drawing/2014/main" id="{5F94749D-61B7-48AF-B0B3-1A510469376E}"/>
                </a:ext>
              </a:extLst>
            </p:cNvPr>
            <p:cNvSpPr/>
            <p:nvPr/>
          </p:nvSpPr>
          <p:spPr>
            <a:xfrm>
              <a:off x="5319085" y="1958283"/>
              <a:ext cx="20454" cy="291425"/>
            </a:xfrm>
            <a:custGeom>
              <a:avLst/>
              <a:gdLst>
                <a:gd name="connsiteX0" fmla="*/ 0 w 44005"/>
                <a:gd name="connsiteY0" fmla="*/ 0 h 291426"/>
                <a:gd name="connsiteX1" fmla="*/ 44006 w 44005"/>
                <a:gd name="connsiteY1" fmla="*/ 0 h 291426"/>
                <a:gd name="connsiteX2" fmla="*/ 44006 w 44005"/>
                <a:gd name="connsiteY2" fmla="*/ 291427 h 291426"/>
                <a:gd name="connsiteX3" fmla="*/ 0 w 44005"/>
                <a:gd name="connsiteY3" fmla="*/ 291427 h 291426"/>
              </a:gdLst>
              <a:ahLst/>
              <a:cxnLst>
                <a:cxn ang="0">
                  <a:pos x="connsiteX0" y="connsiteY0"/>
                </a:cxn>
                <a:cxn ang="0">
                  <a:pos x="connsiteX1" y="connsiteY1"/>
                </a:cxn>
                <a:cxn ang="0">
                  <a:pos x="connsiteX2" y="connsiteY2"/>
                </a:cxn>
                <a:cxn ang="0">
                  <a:pos x="connsiteX3" y="connsiteY3"/>
                </a:cxn>
              </a:cxnLst>
              <a:rect l="l" t="t" r="r" b="b"/>
              <a:pathLst>
                <a:path w="44005" h="291426">
                  <a:moveTo>
                    <a:pt x="0" y="0"/>
                  </a:moveTo>
                  <a:lnTo>
                    <a:pt x="44006" y="0"/>
                  </a:lnTo>
                  <a:lnTo>
                    <a:pt x="44006" y="291427"/>
                  </a:lnTo>
                  <a:lnTo>
                    <a:pt x="0" y="291427"/>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0E27A12A-3545-4D11-B372-AA893EB2E7A4}"/>
                </a:ext>
              </a:extLst>
            </p:cNvPr>
            <p:cNvSpPr/>
            <p:nvPr/>
          </p:nvSpPr>
          <p:spPr>
            <a:xfrm>
              <a:off x="5390610" y="1914572"/>
              <a:ext cx="20454" cy="335145"/>
            </a:xfrm>
            <a:custGeom>
              <a:avLst/>
              <a:gdLst>
                <a:gd name="connsiteX0" fmla="*/ 0 w 44005"/>
                <a:gd name="connsiteY0" fmla="*/ 0 h 335146"/>
                <a:gd name="connsiteX1" fmla="*/ 44005 w 44005"/>
                <a:gd name="connsiteY1" fmla="*/ 0 h 335146"/>
                <a:gd name="connsiteX2" fmla="*/ 44005 w 44005"/>
                <a:gd name="connsiteY2" fmla="*/ 335147 h 335146"/>
                <a:gd name="connsiteX3" fmla="*/ 0 w 44005"/>
                <a:gd name="connsiteY3" fmla="*/ 335147 h 335146"/>
              </a:gdLst>
              <a:ahLst/>
              <a:cxnLst>
                <a:cxn ang="0">
                  <a:pos x="connsiteX0" y="connsiteY0"/>
                </a:cxn>
                <a:cxn ang="0">
                  <a:pos x="connsiteX1" y="connsiteY1"/>
                </a:cxn>
                <a:cxn ang="0">
                  <a:pos x="connsiteX2" y="connsiteY2"/>
                </a:cxn>
                <a:cxn ang="0">
                  <a:pos x="connsiteX3" y="connsiteY3"/>
                </a:cxn>
              </a:cxnLst>
              <a:rect l="l" t="t" r="r" b="b"/>
              <a:pathLst>
                <a:path w="44005" h="335146">
                  <a:moveTo>
                    <a:pt x="0" y="0"/>
                  </a:moveTo>
                  <a:lnTo>
                    <a:pt x="44005" y="0"/>
                  </a:lnTo>
                  <a:lnTo>
                    <a:pt x="44005" y="335147"/>
                  </a:lnTo>
                  <a:lnTo>
                    <a:pt x="0" y="335147"/>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1" name="Freeform: Shape 60">
              <a:extLst>
                <a:ext uri="{FF2B5EF4-FFF2-40B4-BE49-F238E27FC236}">
                  <a16:creationId xmlns:a16="http://schemas.microsoft.com/office/drawing/2014/main" id="{08342D8E-712C-44A0-A137-F721DCE9D244}"/>
                </a:ext>
              </a:extLst>
            </p:cNvPr>
            <p:cNvSpPr/>
            <p:nvPr/>
          </p:nvSpPr>
          <p:spPr>
            <a:xfrm>
              <a:off x="5066290" y="2288886"/>
              <a:ext cx="111556" cy="111556"/>
            </a:xfrm>
            <a:custGeom>
              <a:avLst/>
              <a:gdLst>
                <a:gd name="connsiteX0" fmla="*/ 55778 w 111556"/>
                <a:gd name="connsiteY0" fmla="*/ 111557 h 111556"/>
                <a:gd name="connsiteX1" fmla="*/ 111557 w 111556"/>
                <a:gd name="connsiteY1" fmla="*/ 55778 h 111556"/>
                <a:gd name="connsiteX2" fmla="*/ 55778 w 111556"/>
                <a:gd name="connsiteY2" fmla="*/ 0 h 111556"/>
                <a:gd name="connsiteX3" fmla="*/ 0 w 111556"/>
                <a:gd name="connsiteY3" fmla="*/ 55778 h 111556"/>
                <a:gd name="connsiteX4" fmla="*/ 55778 w 111556"/>
                <a:gd name="connsiteY4" fmla="*/ 111557 h 111556"/>
                <a:gd name="connsiteX5" fmla="*/ 55778 w 111556"/>
                <a:gd name="connsiteY5" fmla="*/ 19050 h 111556"/>
                <a:gd name="connsiteX6" fmla="*/ 92507 w 111556"/>
                <a:gd name="connsiteY6" fmla="*/ 55778 h 111556"/>
                <a:gd name="connsiteX7" fmla="*/ 55778 w 111556"/>
                <a:gd name="connsiteY7" fmla="*/ 92507 h 111556"/>
                <a:gd name="connsiteX8" fmla="*/ 19050 w 111556"/>
                <a:gd name="connsiteY8" fmla="*/ 55778 h 111556"/>
                <a:gd name="connsiteX9" fmla="*/ 55778 w 111556"/>
                <a:gd name="connsiteY9" fmla="*/ 19050 h 1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56" h="111556">
                  <a:moveTo>
                    <a:pt x="55778" y="111557"/>
                  </a:moveTo>
                  <a:cubicBezTo>
                    <a:pt x="86582" y="111557"/>
                    <a:pt x="111557" y="86582"/>
                    <a:pt x="111557" y="55778"/>
                  </a:cubicBezTo>
                  <a:cubicBezTo>
                    <a:pt x="111557" y="24975"/>
                    <a:pt x="86582" y="0"/>
                    <a:pt x="55778" y="0"/>
                  </a:cubicBezTo>
                  <a:cubicBezTo>
                    <a:pt x="24975" y="0"/>
                    <a:pt x="0" y="24975"/>
                    <a:pt x="0" y="55778"/>
                  </a:cubicBezTo>
                  <a:cubicBezTo>
                    <a:pt x="-10" y="86592"/>
                    <a:pt x="24965" y="111557"/>
                    <a:pt x="55778" y="111557"/>
                  </a:cubicBezTo>
                  <a:close/>
                  <a:moveTo>
                    <a:pt x="55778" y="19050"/>
                  </a:moveTo>
                  <a:cubicBezTo>
                    <a:pt x="76029" y="19050"/>
                    <a:pt x="92507" y="35528"/>
                    <a:pt x="92507" y="55778"/>
                  </a:cubicBezTo>
                  <a:cubicBezTo>
                    <a:pt x="92507" y="76029"/>
                    <a:pt x="76029" y="92507"/>
                    <a:pt x="55778" y="92507"/>
                  </a:cubicBezTo>
                  <a:cubicBezTo>
                    <a:pt x="35528" y="92507"/>
                    <a:pt x="19050" y="76029"/>
                    <a:pt x="19050" y="55778"/>
                  </a:cubicBezTo>
                  <a:cubicBezTo>
                    <a:pt x="19040" y="35528"/>
                    <a:pt x="35519" y="19050"/>
                    <a:pt x="55778" y="19050"/>
                  </a:cubicBez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2" name="Freeform: Shape 61">
              <a:extLst>
                <a:ext uri="{FF2B5EF4-FFF2-40B4-BE49-F238E27FC236}">
                  <a16:creationId xmlns:a16="http://schemas.microsoft.com/office/drawing/2014/main" id="{42584624-EE65-416E-ADE3-1E6C38E73826}"/>
                </a:ext>
              </a:extLst>
            </p:cNvPr>
            <p:cNvSpPr/>
            <p:nvPr/>
          </p:nvSpPr>
          <p:spPr>
            <a:xfrm>
              <a:off x="5025847" y="2421807"/>
              <a:ext cx="192433" cy="102288"/>
            </a:xfrm>
            <a:custGeom>
              <a:avLst/>
              <a:gdLst>
                <a:gd name="connsiteX0" fmla="*/ 192434 w 192433"/>
                <a:gd name="connsiteY0" fmla="*/ 52921 h 102288"/>
                <a:gd name="connsiteX1" fmla="*/ 135703 w 192433"/>
                <a:gd name="connsiteY1" fmla="*/ 0 h 102288"/>
                <a:gd name="connsiteX2" fmla="*/ 56731 w 192433"/>
                <a:gd name="connsiteY2" fmla="*/ 0 h 102288"/>
                <a:gd name="connsiteX3" fmla="*/ 0 w 192433"/>
                <a:gd name="connsiteY3" fmla="*/ 52921 h 102288"/>
                <a:gd name="connsiteX4" fmla="*/ 0 w 192433"/>
                <a:gd name="connsiteY4" fmla="*/ 102289 h 102288"/>
                <a:gd name="connsiteX5" fmla="*/ 192434 w 192433"/>
                <a:gd name="connsiteY5" fmla="*/ 102289 h 102288"/>
                <a:gd name="connsiteX6" fmla="*/ 192434 w 192433"/>
                <a:gd name="connsiteY6" fmla="*/ 52921 h 102288"/>
                <a:gd name="connsiteX7" fmla="*/ 173384 w 192433"/>
                <a:gd name="connsiteY7" fmla="*/ 83249 h 102288"/>
                <a:gd name="connsiteX8" fmla="*/ 19060 w 192433"/>
                <a:gd name="connsiteY8" fmla="*/ 83249 h 102288"/>
                <a:gd name="connsiteX9" fmla="*/ 19060 w 192433"/>
                <a:gd name="connsiteY9" fmla="*/ 52930 h 102288"/>
                <a:gd name="connsiteX10" fmla="*/ 56740 w 192433"/>
                <a:gd name="connsiteY10" fmla="*/ 19060 h 102288"/>
                <a:gd name="connsiteX11" fmla="*/ 135531 w 192433"/>
                <a:gd name="connsiteY11" fmla="*/ 19060 h 102288"/>
                <a:gd name="connsiteX12" fmla="*/ 173393 w 192433"/>
                <a:gd name="connsiteY12" fmla="*/ 52930 h 102288"/>
                <a:gd name="connsiteX13" fmla="*/ 173393 w 192433"/>
                <a:gd name="connsiteY13" fmla="*/ 83249 h 10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433" h="102288">
                  <a:moveTo>
                    <a:pt x="192434" y="52921"/>
                  </a:moveTo>
                  <a:cubicBezTo>
                    <a:pt x="192434" y="943"/>
                    <a:pt x="135703" y="0"/>
                    <a:pt x="135703" y="0"/>
                  </a:cubicBezTo>
                  <a:lnTo>
                    <a:pt x="56731" y="0"/>
                  </a:lnTo>
                  <a:cubicBezTo>
                    <a:pt x="56731" y="0"/>
                    <a:pt x="0" y="638"/>
                    <a:pt x="0" y="52921"/>
                  </a:cubicBezTo>
                  <a:cubicBezTo>
                    <a:pt x="0" y="98374"/>
                    <a:pt x="0" y="102079"/>
                    <a:pt x="0" y="102289"/>
                  </a:cubicBezTo>
                  <a:lnTo>
                    <a:pt x="192434" y="102289"/>
                  </a:lnTo>
                  <a:cubicBezTo>
                    <a:pt x="192434" y="101994"/>
                    <a:pt x="192434" y="97803"/>
                    <a:pt x="192434" y="52921"/>
                  </a:cubicBezTo>
                  <a:close/>
                  <a:moveTo>
                    <a:pt x="173384" y="83249"/>
                  </a:moveTo>
                  <a:lnTo>
                    <a:pt x="19060" y="83249"/>
                  </a:lnTo>
                  <a:lnTo>
                    <a:pt x="19060" y="52930"/>
                  </a:lnTo>
                  <a:cubicBezTo>
                    <a:pt x="19060" y="21574"/>
                    <a:pt x="50730" y="19212"/>
                    <a:pt x="56740" y="19060"/>
                  </a:cubicBezTo>
                  <a:lnTo>
                    <a:pt x="135531" y="19060"/>
                  </a:lnTo>
                  <a:cubicBezTo>
                    <a:pt x="140018" y="19155"/>
                    <a:pt x="173393" y="20974"/>
                    <a:pt x="173393" y="52930"/>
                  </a:cubicBezTo>
                  <a:lnTo>
                    <a:pt x="173393" y="83249"/>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3F0C5CFA-076F-4447-BD0B-AED75C3EBE46}"/>
                </a:ext>
              </a:extLst>
            </p:cNvPr>
            <p:cNvSpPr/>
            <p:nvPr/>
          </p:nvSpPr>
          <p:spPr>
            <a:xfrm>
              <a:off x="5337752" y="2288886"/>
              <a:ext cx="111556" cy="111556"/>
            </a:xfrm>
            <a:custGeom>
              <a:avLst/>
              <a:gdLst>
                <a:gd name="connsiteX0" fmla="*/ 55778 w 111556"/>
                <a:gd name="connsiteY0" fmla="*/ 111557 h 111556"/>
                <a:gd name="connsiteX1" fmla="*/ 111557 w 111556"/>
                <a:gd name="connsiteY1" fmla="*/ 55778 h 111556"/>
                <a:gd name="connsiteX2" fmla="*/ 55778 w 111556"/>
                <a:gd name="connsiteY2" fmla="*/ 0 h 111556"/>
                <a:gd name="connsiteX3" fmla="*/ 0 w 111556"/>
                <a:gd name="connsiteY3" fmla="*/ 55778 h 111556"/>
                <a:gd name="connsiteX4" fmla="*/ 55778 w 111556"/>
                <a:gd name="connsiteY4" fmla="*/ 111557 h 111556"/>
                <a:gd name="connsiteX5" fmla="*/ 55778 w 111556"/>
                <a:gd name="connsiteY5" fmla="*/ 19050 h 111556"/>
                <a:gd name="connsiteX6" fmla="*/ 92507 w 111556"/>
                <a:gd name="connsiteY6" fmla="*/ 55778 h 111556"/>
                <a:gd name="connsiteX7" fmla="*/ 55778 w 111556"/>
                <a:gd name="connsiteY7" fmla="*/ 92507 h 111556"/>
                <a:gd name="connsiteX8" fmla="*/ 19050 w 111556"/>
                <a:gd name="connsiteY8" fmla="*/ 55778 h 111556"/>
                <a:gd name="connsiteX9" fmla="*/ 55778 w 111556"/>
                <a:gd name="connsiteY9" fmla="*/ 19050 h 1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56" h="111556">
                  <a:moveTo>
                    <a:pt x="55778" y="111557"/>
                  </a:moveTo>
                  <a:cubicBezTo>
                    <a:pt x="86582" y="111557"/>
                    <a:pt x="111557" y="86582"/>
                    <a:pt x="111557" y="55778"/>
                  </a:cubicBezTo>
                  <a:cubicBezTo>
                    <a:pt x="111557" y="24975"/>
                    <a:pt x="86582" y="0"/>
                    <a:pt x="55778" y="0"/>
                  </a:cubicBezTo>
                  <a:cubicBezTo>
                    <a:pt x="24975" y="0"/>
                    <a:pt x="0" y="24975"/>
                    <a:pt x="0" y="55778"/>
                  </a:cubicBezTo>
                  <a:cubicBezTo>
                    <a:pt x="-10" y="86592"/>
                    <a:pt x="24965" y="111557"/>
                    <a:pt x="55778" y="111557"/>
                  </a:cubicBezTo>
                  <a:close/>
                  <a:moveTo>
                    <a:pt x="55778" y="19050"/>
                  </a:moveTo>
                  <a:cubicBezTo>
                    <a:pt x="76029" y="19050"/>
                    <a:pt x="92507" y="35528"/>
                    <a:pt x="92507" y="55778"/>
                  </a:cubicBezTo>
                  <a:cubicBezTo>
                    <a:pt x="92507" y="76029"/>
                    <a:pt x="76029" y="92507"/>
                    <a:pt x="55778" y="92507"/>
                  </a:cubicBezTo>
                  <a:cubicBezTo>
                    <a:pt x="35528" y="92507"/>
                    <a:pt x="19050" y="76029"/>
                    <a:pt x="19050" y="55778"/>
                  </a:cubicBezTo>
                  <a:cubicBezTo>
                    <a:pt x="19040" y="35528"/>
                    <a:pt x="35519" y="19050"/>
                    <a:pt x="55778" y="19050"/>
                  </a:cubicBez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07A683A1-2DD2-4FAA-867B-9917D8B8A064}"/>
                </a:ext>
              </a:extLst>
            </p:cNvPr>
            <p:cNvSpPr/>
            <p:nvPr/>
          </p:nvSpPr>
          <p:spPr>
            <a:xfrm>
              <a:off x="5297309" y="2421807"/>
              <a:ext cx="192433" cy="102288"/>
            </a:xfrm>
            <a:custGeom>
              <a:avLst/>
              <a:gdLst>
                <a:gd name="connsiteX0" fmla="*/ 192434 w 192433"/>
                <a:gd name="connsiteY0" fmla="*/ 52921 h 102288"/>
                <a:gd name="connsiteX1" fmla="*/ 135703 w 192433"/>
                <a:gd name="connsiteY1" fmla="*/ 0 h 102288"/>
                <a:gd name="connsiteX2" fmla="*/ 56731 w 192433"/>
                <a:gd name="connsiteY2" fmla="*/ 0 h 102288"/>
                <a:gd name="connsiteX3" fmla="*/ 0 w 192433"/>
                <a:gd name="connsiteY3" fmla="*/ 52921 h 102288"/>
                <a:gd name="connsiteX4" fmla="*/ 0 w 192433"/>
                <a:gd name="connsiteY4" fmla="*/ 102289 h 102288"/>
                <a:gd name="connsiteX5" fmla="*/ 192434 w 192433"/>
                <a:gd name="connsiteY5" fmla="*/ 102289 h 102288"/>
                <a:gd name="connsiteX6" fmla="*/ 192434 w 192433"/>
                <a:gd name="connsiteY6" fmla="*/ 52921 h 102288"/>
                <a:gd name="connsiteX7" fmla="*/ 173384 w 192433"/>
                <a:gd name="connsiteY7" fmla="*/ 83249 h 102288"/>
                <a:gd name="connsiteX8" fmla="*/ 19060 w 192433"/>
                <a:gd name="connsiteY8" fmla="*/ 83249 h 102288"/>
                <a:gd name="connsiteX9" fmla="*/ 19060 w 192433"/>
                <a:gd name="connsiteY9" fmla="*/ 52930 h 102288"/>
                <a:gd name="connsiteX10" fmla="*/ 56740 w 192433"/>
                <a:gd name="connsiteY10" fmla="*/ 19060 h 102288"/>
                <a:gd name="connsiteX11" fmla="*/ 135531 w 192433"/>
                <a:gd name="connsiteY11" fmla="*/ 19060 h 102288"/>
                <a:gd name="connsiteX12" fmla="*/ 173393 w 192433"/>
                <a:gd name="connsiteY12" fmla="*/ 52930 h 102288"/>
                <a:gd name="connsiteX13" fmla="*/ 173393 w 192433"/>
                <a:gd name="connsiteY13" fmla="*/ 83249 h 10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433" h="102288">
                  <a:moveTo>
                    <a:pt x="192434" y="52921"/>
                  </a:moveTo>
                  <a:cubicBezTo>
                    <a:pt x="192434" y="943"/>
                    <a:pt x="135703" y="0"/>
                    <a:pt x="135703" y="0"/>
                  </a:cubicBezTo>
                  <a:lnTo>
                    <a:pt x="56731" y="0"/>
                  </a:lnTo>
                  <a:cubicBezTo>
                    <a:pt x="56731" y="0"/>
                    <a:pt x="0" y="638"/>
                    <a:pt x="0" y="52921"/>
                  </a:cubicBezTo>
                  <a:cubicBezTo>
                    <a:pt x="0" y="98374"/>
                    <a:pt x="0" y="102079"/>
                    <a:pt x="0" y="102289"/>
                  </a:cubicBezTo>
                  <a:lnTo>
                    <a:pt x="192434" y="102289"/>
                  </a:lnTo>
                  <a:cubicBezTo>
                    <a:pt x="192434" y="101994"/>
                    <a:pt x="192434" y="97803"/>
                    <a:pt x="192434" y="52921"/>
                  </a:cubicBezTo>
                  <a:close/>
                  <a:moveTo>
                    <a:pt x="173384" y="83249"/>
                  </a:moveTo>
                  <a:lnTo>
                    <a:pt x="19060" y="83249"/>
                  </a:lnTo>
                  <a:lnTo>
                    <a:pt x="19060" y="52930"/>
                  </a:lnTo>
                  <a:cubicBezTo>
                    <a:pt x="19060" y="21574"/>
                    <a:pt x="50730" y="19212"/>
                    <a:pt x="56740" y="19060"/>
                  </a:cubicBezTo>
                  <a:lnTo>
                    <a:pt x="135531" y="19060"/>
                  </a:lnTo>
                  <a:cubicBezTo>
                    <a:pt x="140018" y="19155"/>
                    <a:pt x="173393" y="20974"/>
                    <a:pt x="173393" y="52930"/>
                  </a:cubicBezTo>
                  <a:lnTo>
                    <a:pt x="173393" y="83249"/>
                  </a:lnTo>
                  <a:close/>
                </a:path>
              </a:pathLst>
            </a:custGeom>
            <a:grpFill/>
            <a:ln w="9525" cap="flat">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8" name="Graphic 66">
            <a:extLst>
              <a:ext uri="{FF2B5EF4-FFF2-40B4-BE49-F238E27FC236}">
                <a16:creationId xmlns:a16="http://schemas.microsoft.com/office/drawing/2014/main" id="{D8DB43D4-4072-43A5-BACC-27FD45F5E4BD}"/>
              </a:ext>
            </a:extLst>
          </p:cNvPr>
          <p:cNvGrpSpPr/>
          <p:nvPr/>
        </p:nvGrpSpPr>
        <p:grpSpPr>
          <a:xfrm>
            <a:off x="8592454" y="1826038"/>
            <a:ext cx="660657" cy="654022"/>
            <a:chOff x="5600624" y="3032125"/>
            <a:chExt cx="571576" cy="571500"/>
          </a:xfrm>
          <a:solidFill>
            <a:srgbClr val="FFFFFF"/>
          </a:solidFill>
        </p:grpSpPr>
        <p:sp>
          <p:nvSpPr>
            <p:cNvPr id="43" name="Freeform: Shape 42">
              <a:extLst>
                <a:ext uri="{FF2B5EF4-FFF2-40B4-BE49-F238E27FC236}">
                  <a16:creationId xmlns:a16="http://schemas.microsoft.com/office/drawing/2014/main" id="{7B0CA4F8-8F80-4E1D-B904-7176FFA7AAF1}"/>
                </a:ext>
              </a:extLst>
            </p:cNvPr>
            <p:cNvSpPr/>
            <p:nvPr/>
          </p:nvSpPr>
          <p:spPr>
            <a:xfrm>
              <a:off x="5600624" y="3032125"/>
              <a:ext cx="571576" cy="571500"/>
            </a:xfrm>
            <a:custGeom>
              <a:avLst/>
              <a:gdLst>
                <a:gd name="connsiteX0" fmla="*/ 543001 w 571576"/>
                <a:gd name="connsiteY0" fmla="*/ 0 h 571500"/>
                <a:gd name="connsiteX1" fmla="*/ 257251 w 571576"/>
                <a:gd name="connsiteY1" fmla="*/ 0 h 571500"/>
                <a:gd name="connsiteX2" fmla="*/ 228676 w 571576"/>
                <a:gd name="connsiteY2" fmla="*/ 28575 h 571500"/>
                <a:gd name="connsiteX3" fmla="*/ 228676 w 571576"/>
                <a:gd name="connsiteY3" fmla="*/ 57150 h 571500"/>
                <a:gd name="connsiteX4" fmla="*/ 200101 w 571576"/>
                <a:gd name="connsiteY4" fmla="*/ 57150 h 571500"/>
                <a:gd name="connsiteX5" fmla="*/ 171526 w 571576"/>
                <a:gd name="connsiteY5" fmla="*/ 85725 h 571500"/>
                <a:gd name="connsiteX6" fmla="*/ 171526 w 571576"/>
                <a:gd name="connsiteY6" fmla="*/ 114300 h 571500"/>
                <a:gd name="connsiteX7" fmla="*/ 142951 w 571576"/>
                <a:gd name="connsiteY7" fmla="*/ 114300 h 571500"/>
                <a:gd name="connsiteX8" fmla="*/ 114376 w 571576"/>
                <a:gd name="connsiteY8" fmla="*/ 142875 h 571500"/>
                <a:gd name="connsiteX9" fmla="*/ 114376 w 571576"/>
                <a:gd name="connsiteY9" fmla="*/ 267186 h 571500"/>
                <a:gd name="connsiteX10" fmla="*/ 358 w 571576"/>
                <a:gd name="connsiteY10" fmla="*/ 399866 h 571500"/>
                <a:gd name="connsiteX11" fmla="*/ 114376 w 571576"/>
                <a:gd name="connsiteY11" fmla="*/ 513883 h 571500"/>
                <a:gd name="connsiteX12" fmla="*/ 114376 w 571576"/>
                <a:gd name="connsiteY12" fmla="*/ 542925 h 571500"/>
                <a:gd name="connsiteX13" fmla="*/ 142951 w 571576"/>
                <a:gd name="connsiteY13" fmla="*/ 571500 h 571500"/>
                <a:gd name="connsiteX14" fmla="*/ 428701 w 571576"/>
                <a:gd name="connsiteY14" fmla="*/ 571500 h 571500"/>
                <a:gd name="connsiteX15" fmla="*/ 457276 w 571576"/>
                <a:gd name="connsiteY15" fmla="*/ 542925 h 571500"/>
                <a:gd name="connsiteX16" fmla="*/ 457276 w 571576"/>
                <a:gd name="connsiteY16" fmla="*/ 514350 h 571500"/>
                <a:gd name="connsiteX17" fmla="*/ 485851 w 571576"/>
                <a:gd name="connsiteY17" fmla="*/ 514350 h 571500"/>
                <a:gd name="connsiteX18" fmla="*/ 514426 w 571576"/>
                <a:gd name="connsiteY18" fmla="*/ 485775 h 571500"/>
                <a:gd name="connsiteX19" fmla="*/ 514426 w 571576"/>
                <a:gd name="connsiteY19" fmla="*/ 457200 h 571500"/>
                <a:gd name="connsiteX20" fmla="*/ 543001 w 571576"/>
                <a:gd name="connsiteY20" fmla="*/ 457200 h 571500"/>
                <a:gd name="connsiteX21" fmla="*/ 571576 w 571576"/>
                <a:gd name="connsiteY21" fmla="*/ 428625 h 571500"/>
                <a:gd name="connsiteX22" fmla="*/ 571576 w 571576"/>
                <a:gd name="connsiteY22" fmla="*/ 28575 h 571500"/>
                <a:gd name="connsiteX23" fmla="*/ 543001 w 571576"/>
                <a:gd name="connsiteY23" fmla="*/ 0 h 571500"/>
                <a:gd name="connsiteX24" fmla="*/ 19126 w 571576"/>
                <a:gd name="connsiteY24" fmla="*/ 390525 h 571500"/>
                <a:gd name="connsiteX25" fmla="*/ 123901 w 571576"/>
                <a:gd name="connsiteY25" fmla="*/ 285750 h 571500"/>
                <a:gd name="connsiteX26" fmla="*/ 228676 w 571576"/>
                <a:gd name="connsiteY26" fmla="*/ 390525 h 571500"/>
                <a:gd name="connsiteX27" fmla="*/ 123901 w 571576"/>
                <a:gd name="connsiteY27" fmla="*/ 495300 h 571500"/>
                <a:gd name="connsiteX28" fmla="*/ 19126 w 571576"/>
                <a:gd name="connsiteY28" fmla="*/ 390525 h 571500"/>
                <a:gd name="connsiteX29" fmla="*/ 438226 w 571576"/>
                <a:gd name="connsiteY29" fmla="*/ 542925 h 571500"/>
                <a:gd name="connsiteX30" fmla="*/ 428701 w 571576"/>
                <a:gd name="connsiteY30" fmla="*/ 552450 h 571500"/>
                <a:gd name="connsiteX31" fmla="*/ 142951 w 571576"/>
                <a:gd name="connsiteY31" fmla="*/ 552450 h 571500"/>
                <a:gd name="connsiteX32" fmla="*/ 133426 w 571576"/>
                <a:gd name="connsiteY32" fmla="*/ 542925 h 571500"/>
                <a:gd name="connsiteX33" fmla="*/ 133426 w 571576"/>
                <a:gd name="connsiteY33" fmla="*/ 513864 h 571500"/>
                <a:gd name="connsiteX34" fmla="*/ 247444 w 571576"/>
                <a:gd name="connsiteY34" fmla="*/ 381185 h 571500"/>
                <a:gd name="connsiteX35" fmla="*/ 133426 w 571576"/>
                <a:gd name="connsiteY35" fmla="*/ 267167 h 571500"/>
                <a:gd name="connsiteX36" fmla="*/ 133426 w 571576"/>
                <a:gd name="connsiteY36" fmla="*/ 142875 h 571500"/>
                <a:gd name="connsiteX37" fmla="*/ 142951 w 571576"/>
                <a:gd name="connsiteY37" fmla="*/ 133350 h 571500"/>
                <a:gd name="connsiteX38" fmla="*/ 342976 w 571576"/>
                <a:gd name="connsiteY38" fmla="*/ 133350 h 571500"/>
                <a:gd name="connsiteX39" fmla="*/ 342976 w 571576"/>
                <a:gd name="connsiteY39" fmla="*/ 219075 h 571500"/>
                <a:gd name="connsiteX40" fmla="*/ 352500 w 571576"/>
                <a:gd name="connsiteY40" fmla="*/ 228601 h 571500"/>
                <a:gd name="connsiteX41" fmla="*/ 357787 w 571576"/>
                <a:gd name="connsiteY41" fmla="*/ 227000 h 571500"/>
                <a:gd name="connsiteX42" fmla="*/ 381076 w 571576"/>
                <a:gd name="connsiteY42" fmla="*/ 211455 h 571500"/>
                <a:gd name="connsiteX43" fmla="*/ 404365 w 571576"/>
                <a:gd name="connsiteY43" fmla="*/ 226981 h 571500"/>
                <a:gd name="connsiteX44" fmla="*/ 417574 w 571576"/>
                <a:gd name="connsiteY44" fmla="*/ 224344 h 571500"/>
                <a:gd name="connsiteX45" fmla="*/ 419176 w 571576"/>
                <a:gd name="connsiteY45" fmla="*/ 219075 h 571500"/>
                <a:gd name="connsiteX46" fmla="*/ 419176 w 571576"/>
                <a:gd name="connsiteY46" fmla="*/ 133350 h 571500"/>
                <a:gd name="connsiteX47" fmla="*/ 428701 w 571576"/>
                <a:gd name="connsiteY47" fmla="*/ 133350 h 571500"/>
                <a:gd name="connsiteX48" fmla="*/ 438226 w 571576"/>
                <a:gd name="connsiteY48" fmla="*/ 142875 h 571500"/>
                <a:gd name="connsiteX49" fmla="*/ 362026 w 571576"/>
                <a:gd name="connsiteY49" fmla="*/ 133350 h 571500"/>
                <a:gd name="connsiteX50" fmla="*/ 400126 w 571576"/>
                <a:gd name="connsiteY50" fmla="*/ 133350 h 571500"/>
                <a:gd name="connsiteX51" fmla="*/ 400126 w 571576"/>
                <a:gd name="connsiteY51" fmla="*/ 201273 h 571500"/>
                <a:gd name="connsiteX52" fmla="*/ 386362 w 571576"/>
                <a:gd name="connsiteY52" fmla="*/ 192100 h 571500"/>
                <a:gd name="connsiteX53" fmla="*/ 375790 w 571576"/>
                <a:gd name="connsiteY53" fmla="*/ 192100 h 571500"/>
                <a:gd name="connsiteX54" fmla="*/ 362026 w 571576"/>
                <a:gd name="connsiteY54" fmla="*/ 201273 h 571500"/>
                <a:gd name="connsiteX55" fmla="*/ 495376 w 571576"/>
                <a:gd name="connsiteY55" fmla="*/ 485775 h 571500"/>
                <a:gd name="connsiteX56" fmla="*/ 485851 w 571576"/>
                <a:gd name="connsiteY56" fmla="*/ 495300 h 571500"/>
                <a:gd name="connsiteX57" fmla="*/ 457276 w 571576"/>
                <a:gd name="connsiteY57" fmla="*/ 495300 h 571500"/>
                <a:gd name="connsiteX58" fmla="*/ 457276 w 571576"/>
                <a:gd name="connsiteY58" fmla="*/ 142875 h 571500"/>
                <a:gd name="connsiteX59" fmla="*/ 428701 w 571576"/>
                <a:gd name="connsiteY59" fmla="*/ 114300 h 571500"/>
                <a:gd name="connsiteX60" fmla="*/ 190576 w 571576"/>
                <a:gd name="connsiteY60" fmla="*/ 114300 h 571500"/>
                <a:gd name="connsiteX61" fmla="*/ 190576 w 571576"/>
                <a:gd name="connsiteY61" fmla="*/ 85725 h 571500"/>
                <a:gd name="connsiteX62" fmla="*/ 200101 w 571576"/>
                <a:gd name="connsiteY62" fmla="*/ 76200 h 571500"/>
                <a:gd name="connsiteX63" fmla="*/ 485851 w 571576"/>
                <a:gd name="connsiteY63" fmla="*/ 76200 h 571500"/>
                <a:gd name="connsiteX64" fmla="*/ 495376 w 571576"/>
                <a:gd name="connsiteY64" fmla="*/ 85725 h 571500"/>
                <a:gd name="connsiteX65" fmla="*/ 552526 w 571576"/>
                <a:gd name="connsiteY65" fmla="*/ 428625 h 571500"/>
                <a:gd name="connsiteX66" fmla="*/ 543001 w 571576"/>
                <a:gd name="connsiteY66" fmla="*/ 438150 h 571500"/>
                <a:gd name="connsiteX67" fmla="*/ 514426 w 571576"/>
                <a:gd name="connsiteY67" fmla="*/ 438150 h 571500"/>
                <a:gd name="connsiteX68" fmla="*/ 514426 w 571576"/>
                <a:gd name="connsiteY68" fmla="*/ 85725 h 571500"/>
                <a:gd name="connsiteX69" fmla="*/ 485851 w 571576"/>
                <a:gd name="connsiteY69" fmla="*/ 57150 h 571500"/>
                <a:gd name="connsiteX70" fmla="*/ 247726 w 571576"/>
                <a:gd name="connsiteY70" fmla="*/ 57150 h 571500"/>
                <a:gd name="connsiteX71" fmla="*/ 247726 w 571576"/>
                <a:gd name="connsiteY71" fmla="*/ 28575 h 571500"/>
                <a:gd name="connsiteX72" fmla="*/ 257251 w 571576"/>
                <a:gd name="connsiteY72" fmla="*/ 19050 h 571500"/>
                <a:gd name="connsiteX73" fmla="*/ 543001 w 571576"/>
                <a:gd name="connsiteY73" fmla="*/ 19050 h 571500"/>
                <a:gd name="connsiteX74" fmla="*/ 552526 w 571576"/>
                <a:gd name="connsiteY74" fmla="*/ 285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71576" h="571500">
                  <a:moveTo>
                    <a:pt x="543001" y="0"/>
                  </a:moveTo>
                  <a:lnTo>
                    <a:pt x="257251" y="0"/>
                  </a:lnTo>
                  <a:cubicBezTo>
                    <a:pt x="241470" y="0"/>
                    <a:pt x="228676" y="12793"/>
                    <a:pt x="228676" y="28575"/>
                  </a:cubicBezTo>
                  <a:lnTo>
                    <a:pt x="228676" y="57150"/>
                  </a:lnTo>
                  <a:lnTo>
                    <a:pt x="200101" y="57150"/>
                  </a:lnTo>
                  <a:cubicBezTo>
                    <a:pt x="184320" y="57150"/>
                    <a:pt x="171526" y="69943"/>
                    <a:pt x="171526" y="85725"/>
                  </a:cubicBezTo>
                  <a:lnTo>
                    <a:pt x="171526" y="114300"/>
                  </a:lnTo>
                  <a:lnTo>
                    <a:pt x="142951" y="114300"/>
                  </a:lnTo>
                  <a:cubicBezTo>
                    <a:pt x="127170" y="114300"/>
                    <a:pt x="114376" y="127093"/>
                    <a:pt x="114376" y="142875"/>
                  </a:cubicBezTo>
                  <a:lnTo>
                    <a:pt x="114376" y="267186"/>
                  </a:lnTo>
                  <a:cubicBezTo>
                    <a:pt x="46252" y="272339"/>
                    <a:pt x="-4795" y="331742"/>
                    <a:pt x="358" y="399866"/>
                  </a:cubicBezTo>
                  <a:cubicBezTo>
                    <a:pt x="4970" y="460824"/>
                    <a:pt x="53418" y="509272"/>
                    <a:pt x="114376" y="513883"/>
                  </a:cubicBezTo>
                  <a:lnTo>
                    <a:pt x="114376" y="542925"/>
                  </a:lnTo>
                  <a:cubicBezTo>
                    <a:pt x="114376" y="558707"/>
                    <a:pt x="127170" y="571500"/>
                    <a:pt x="142951" y="571500"/>
                  </a:cubicBezTo>
                  <a:lnTo>
                    <a:pt x="428701" y="571500"/>
                  </a:lnTo>
                  <a:cubicBezTo>
                    <a:pt x="444483" y="571500"/>
                    <a:pt x="457276" y="558707"/>
                    <a:pt x="457276" y="542925"/>
                  </a:cubicBezTo>
                  <a:lnTo>
                    <a:pt x="457276" y="514350"/>
                  </a:lnTo>
                  <a:lnTo>
                    <a:pt x="485851" y="514350"/>
                  </a:lnTo>
                  <a:cubicBezTo>
                    <a:pt x="501633" y="514350"/>
                    <a:pt x="514426" y="501557"/>
                    <a:pt x="514426" y="485775"/>
                  </a:cubicBezTo>
                  <a:lnTo>
                    <a:pt x="514426" y="457200"/>
                  </a:lnTo>
                  <a:lnTo>
                    <a:pt x="543001" y="457200"/>
                  </a:lnTo>
                  <a:cubicBezTo>
                    <a:pt x="558783" y="457200"/>
                    <a:pt x="571576" y="444407"/>
                    <a:pt x="571576" y="428625"/>
                  </a:cubicBezTo>
                  <a:lnTo>
                    <a:pt x="571576" y="28575"/>
                  </a:lnTo>
                  <a:cubicBezTo>
                    <a:pt x="571576" y="12793"/>
                    <a:pt x="558783" y="0"/>
                    <a:pt x="543001" y="0"/>
                  </a:cubicBezTo>
                  <a:close/>
                  <a:moveTo>
                    <a:pt x="19126" y="390525"/>
                  </a:moveTo>
                  <a:cubicBezTo>
                    <a:pt x="19126" y="332659"/>
                    <a:pt x="66035" y="285750"/>
                    <a:pt x="123901" y="285750"/>
                  </a:cubicBezTo>
                  <a:cubicBezTo>
                    <a:pt x="181767" y="285750"/>
                    <a:pt x="228676" y="332659"/>
                    <a:pt x="228676" y="390525"/>
                  </a:cubicBezTo>
                  <a:cubicBezTo>
                    <a:pt x="228676" y="448391"/>
                    <a:pt x="181767" y="495300"/>
                    <a:pt x="123901" y="495300"/>
                  </a:cubicBezTo>
                  <a:cubicBezTo>
                    <a:pt x="66064" y="495232"/>
                    <a:pt x="19194" y="448362"/>
                    <a:pt x="19126" y="390525"/>
                  </a:cubicBezTo>
                  <a:close/>
                  <a:moveTo>
                    <a:pt x="438226" y="542925"/>
                  </a:moveTo>
                  <a:cubicBezTo>
                    <a:pt x="438226" y="548186"/>
                    <a:pt x="433962" y="552450"/>
                    <a:pt x="428701" y="552450"/>
                  </a:cubicBezTo>
                  <a:lnTo>
                    <a:pt x="142951" y="552450"/>
                  </a:lnTo>
                  <a:cubicBezTo>
                    <a:pt x="137691" y="552450"/>
                    <a:pt x="133426" y="548186"/>
                    <a:pt x="133426" y="542925"/>
                  </a:cubicBezTo>
                  <a:lnTo>
                    <a:pt x="133426" y="513864"/>
                  </a:lnTo>
                  <a:cubicBezTo>
                    <a:pt x="201550" y="508711"/>
                    <a:pt x="252597" y="449308"/>
                    <a:pt x="247444" y="381185"/>
                  </a:cubicBezTo>
                  <a:cubicBezTo>
                    <a:pt x="242833" y="320226"/>
                    <a:pt x="194384" y="271778"/>
                    <a:pt x="133426" y="267167"/>
                  </a:cubicBezTo>
                  <a:lnTo>
                    <a:pt x="133426" y="142875"/>
                  </a:lnTo>
                  <a:cubicBezTo>
                    <a:pt x="133426" y="137615"/>
                    <a:pt x="137691" y="133350"/>
                    <a:pt x="142951" y="133350"/>
                  </a:cubicBezTo>
                  <a:lnTo>
                    <a:pt x="342976" y="133350"/>
                  </a:lnTo>
                  <a:lnTo>
                    <a:pt x="342976" y="219075"/>
                  </a:lnTo>
                  <a:cubicBezTo>
                    <a:pt x="342975" y="224336"/>
                    <a:pt x="347239" y="228601"/>
                    <a:pt x="352500" y="228601"/>
                  </a:cubicBezTo>
                  <a:cubicBezTo>
                    <a:pt x="354382" y="228602"/>
                    <a:pt x="356222" y="228044"/>
                    <a:pt x="357787" y="227000"/>
                  </a:cubicBezTo>
                  <a:lnTo>
                    <a:pt x="381076" y="211455"/>
                  </a:lnTo>
                  <a:lnTo>
                    <a:pt x="404365" y="226981"/>
                  </a:lnTo>
                  <a:cubicBezTo>
                    <a:pt x="408741" y="229900"/>
                    <a:pt x="414655" y="228720"/>
                    <a:pt x="417574" y="224344"/>
                  </a:cubicBezTo>
                  <a:cubicBezTo>
                    <a:pt x="418615" y="222784"/>
                    <a:pt x="419173" y="220951"/>
                    <a:pt x="419176" y="219075"/>
                  </a:cubicBezTo>
                  <a:lnTo>
                    <a:pt x="419176" y="133350"/>
                  </a:lnTo>
                  <a:lnTo>
                    <a:pt x="428701" y="133350"/>
                  </a:lnTo>
                  <a:cubicBezTo>
                    <a:pt x="433962" y="133350"/>
                    <a:pt x="438226" y="137615"/>
                    <a:pt x="438226" y="142875"/>
                  </a:cubicBezTo>
                  <a:close/>
                  <a:moveTo>
                    <a:pt x="362026" y="133350"/>
                  </a:moveTo>
                  <a:lnTo>
                    <a:pt x="400126" y="133350"/>
                  </a:lnTo>
                  <a:lnTo>
                    <a:pt x="400126" y="201273"/>
                  </a:lnTo>
                  <a:lnTo>
                    <a:pt x="386362" y="192100"/>
                  </a:lnTo>
                  <a:cubicBezTo>
                    <a:pt x="383162" y="189965"/>
                    <a:pt x="378990" y="189965"/>
                    <a:pt x="375790" y="192100"/>
                  </a:cubicBezTo>
                  <a:lnTo>
                    <a:pt x="362026" y="201273"/>
                  </a:lnTo>
                  <a:close/>
                  <a:moveTo>
                    <a:pt x="495376" y="485775"/>
                  </a:moveTo>
                  <a:cubicBezTo>
                    <a:pt x="495376" y="491036"/>
                    <a:pt x="491112" y="495300"/>
                    <a:pt x="485851" y="495300"/>
                  </a:cubicBezTo>
                  <a:lnTo>
                    <a:pt x="457276" y="495300"/>
                  </a:lnTo>
                  <a:lnTo>
                    <a:pt x="457276" y="142875"/>
                  </a:lnTo>
                  <a:cubicBezTo>
                    <a:pt x="457276" y="127093"/>
                    <a:pt x="444483" y="114300"/>
                    <a:pt x="428701" y="114300"/>
                  </a:cubicBezTo>
                  <a:lnTo>
                    <a:pt x="190576" y="114300"/>
                  </a:lnTo>
                  <a:lnTo>
                    <a:pt x="190576" y="85725"/>
                  </a:lnTo>
                  <a:cubicBezTo>
                    <a:pt x="190576" y="80464"/>
                    <a:pt x="194841" y="76200"/>
                    <a:pt x="200101" y="76200"/>
                  </a:cubicBezTo>
                  <a:lnTo>
                    <a:pt x="485851" y="76200"/>
                  </a:lnTo>
                  <a:cubicBezTo>
                    <a:pt x="491112" y="76200"/>
                    <a:pt x="495376" y="80464"/>
                    <a:pt x="495376" y="85725"/>
                  </a:cubicBezTo>
                  <a:close/>
                  <a:moveTo>
                    <a:pt x="552526" y="428625"/>
                  </a:moveTo>
                  <a:cubicBezTo>
                    <a:pt x="552526" y="433886"/>
                    <a:pt x="548262" y="438150"/>
                    <a:pt x="543001" y="438150"/>
                  </a:cubicBezTo>
                  <a:lnTo>
                    <a:pt x="514426" y="438150"/>
                  </a:lnTo>
                  <a:lnTo>
                    <a:pt x="514426" y="85725"/>
                  </a:lnTo>
                  <a:cubicBezTo>
                    <a:pt x="514426" y="69943"/>
                    <a:pt x="501633" y="57150"/>
                    <a:pt x="485851" y="57150"/>
                  </a:cubicBezTo>
                  <a:lnTo>
                    <a:pt x="247726" y="57150"/>
                  </a:lnTo>
                  <a:lnTo>
                    <a:pt x="247726" y="28575"/>
                  </a:lnTo>
                  <a:cubicBezTo>
                    <a:pt x="247726" y="23314"/>
                    <a:pt x="251991" y="19050"/>
                    <a:pt x="257251" y="19050"/>
                  </a:cubicBezTo>
                  <a:lnTo>
                    <a:pt x="543001" y="19050"/>
                  </a:lnTo>
                  <a:cubicBezTo>
                    <a:pt x="548262" y="19050"/>
                    <a:pt x="552526" y="23314"/>
                    <a:pt x="552526" y="2857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9285530E-A13D-444E-84BF-681269556E97}"/>
                </a:ext>
              </a:extLst>
            </p:cNvPr>
            <p:cNvSpPr/>
            <p:nvPr/>
          </p:nvSpPr>
          <p:spPr>
            <a:xfrm>
              <a:off x="5753101" y="3203575"/>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57150 h 76200"/>
                <a:gd name="connsiteX6" fmla="*/ 19050 w 76200"/>
                <a:gd name="connsiteY6" fmla="*/ 38100 h 76200"/>
                <a:gd name="connsiteX7" fmla="*/ 38100 w 76200"/>
                <a:gd name="connsiteY7" fmla="*/ 19050 h 76200"/>
                <a:gd name="connsiteX8" fmla="*/ 57150 w 76200"/>
                <a:gd name="connsiteY8" fmla="*/ 38100 h 76200"/>
                <a:gd name="connsiteX9" fmla="*/ 38100 w 76200"/>
                <a:gd name="connsiteY9"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moveTo>
                    <a:pt x="38100" y="57150"/>
                  </a:moveTo>
                  <a:cubicBezTo>
                    <a:pt x="27579" y="57150"/>
                    <a:pt x="19050" y="48621"/>
                    <a:pt x="19050" y="38100"/>
                  </a:cubicBezTo>
                  <a:cubicBezTo>
                    <a:pt x="19050" y="27579"/>
                    <a:pt x="27579" y="19050"/>
                    <a:pt x="38100" y="19050"/>
                  </a:cubicBezTo>
                  <a:cubicBezTo>
                    <a:pt x="48621" y="19050"/>
                    <a:pt x="57150" y="27579"/>
                    <a:pt x="57150" y="38100"/>
                  </a:cubicBezTo>
                  <a:cubicBezTo>
                    <a:pt x="57150" y="48621"/>
                    <a:pt x="48621" y="57150"/>
                    <a:pt x="38100" y="5715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5" name="Freeform: Shape 44">
              <a:extLst>
                <a:ext uri="{FF2B5EF4-FFF2-40B4-BE49-F238E27FC236}">
                  <a16:creationId xmlns:a16="http://schemas.microsoft.com/office/drawing/2014/main" id="{EDF896E0-5348-4B4E-A89D-373BCA1665A8}"/>
                </a:ext>
              </a:extLst>
            </p:cNvPr>
            <p:cNvSpPr/>
            <p:nvPr/>
          </p:nvSpPr>
          <p:spPr>
            <a:xfrm>
              <a:off x="5848351" y="32226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6" name="Freeform: Shape 45">
              <a:extLst>
                <a:ext uri="{FF2B5EF4-FFF2-40B4-BE49-F238E27FC236}">
                  <a16:creationId xmlns:a16="http://schemas.microsoft.com/office/drawing/2014/main" id="{CEE6F4A8-1DB9-4903-ABDC-4671665CAAAF}"/>
                </a:ext>
              </a:extLst>
            </p:cNvPr>
            <p:cNvSpPr/>
            <p:nvPr/>
          </p:nvSpPr>
          <p:spPr>
            <a:xfrm>
              <a:off x="5886451" y="3222625"/>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7" name="Freeform: Shape 46">
              <a:extLst>
                <a:ext uri="{FF2B5EF4-FFF2-40B4-BE49-F238E27FC236}">
                  <a16:creationId xmlns:a16="http://schemas.microsoft.com/office/drawing/2014/main" id="{5E15341F-FCE1-448A-A588-929DA11A570E}"/>
                </a:ext>
              </a:extLst>
            </p:cNvPr>
            <p:cNvSpPr/>
            <p:nvPr/>
          </p:nvSpPr>
          <p:spPr>
            <a:xfrm>
              <a:off x="5848351" y="3260725"/>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8" name="Freeform: Shape 47">
              <a:extLst>
                <a:ext uri="{FF2B5EF4-FFF2-40B4-BE49-F238E27FC236}">
                  <a16:creationId xmlns:a16="http://schemas.microsoft.com/office/drawing/2014/main" id="{B0B5122E-2576-48F3-9D76-1D9BF6988E74}"/>
                </a:ext>
              </a:extLst>
            </p:cNvPr>
            <p:cNvSpPr/>
            <p:nvPr/>
          </p:nvSpPr>
          <p:spPr>
            <a:xfrm>
              <a:off x="5857876" y="3336925"/>
              <a:ext cx="142875" cy="19050"/>
            </a:xfrm>
            <a:custGeom>
              <a:avLst/>
              <a:gdLst>
                <a:gd name="connsiteX0" fmla="*/ 0 w 142875"/>
                <a:gd name="connsiteY0" fmla="*/ 0 h 19050"/>
                <a:gd name="connsiteX1" fmla="*/ 142875 w 142875"/>
                <a:gd name="connsiteY1" fmla="*/ 0 h 19050"/>
                <a:gd name="connsiteX2" fmla="*/ 142875 w 142875"/>
                <a:gd name="connsiteY2" fmla="*/ 19050 h 19050"/>
                <a:gd name="connsiteX3" fmla="*/ 0 w 1428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42875" y="0"/>
                  </a:lnTo>
                  <a:lnTo>
                    <a:pt x="142875"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C79A9514-C558-4B94-8EC6-B14560E7E461}"/>
                </a:ext>
              </a:extLst>
            </p:cNvPr>
            <p:cNvSpPr/>
            <p:nvPr/>
          </p:nvSpPr>
          <p:spPr>
            <a:xfrm>
              <a:off x="5857876" y="3394075"/>
              <a:ext cx="142875" cy="19050"/>
            </a:xfrm>
            <a:custGeom>
              <a:avLst/>
              <a:gdLst>
                <a:gd name="connsiteX0" fmla="*/ 0 w 142875"/>
                <a:gd name="connsiteY0" fmla="*/ 0 h 19050"/>
                <a:gd name="connsiteX1" fmla="*/ 142875 w 142875"/>
                <a:gd name="connsiteY1" fmla="*/ 0 h 19050"/>
                <a:gd name="connsiteX2" fmla="*/ 142875 w 142875"/>
                <a:gd name="connsiteY2" fmla="*/ 19050 h 19050"/>
                <a:gd name="connsiteX3" fmla="*/ 0 w 1428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42875" y="0"/>
                  </a:lnTo>
                  <a:lnTo>
                    <a:pt x="142875"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12D85A11-EEC4-496A-96D6-ADEDD83A5A0B}"/>
                </a:ext>
              </a:extLst>
            </p:cNvPr>
            <p:cNvSpPr/>
            <p:nvPr/>
          </p:nvSpPr>
          <p:spPr>
            <a:xfrm>
              <a:off x="5857876" y="3451225"/>
              <a:ext cx="142875" cy="19050"/>
            </a:xfrm>
            <a:custGeom>
              <a:avLst/>
              <a:gdLst>
                <a:gd name="connsiteX0" fmla="*/ 0 w 142875"/>
                <a:gd name="connsiteY0" fmla="*/ 0 h 19050"/>
                <a:gd name="connsiteX1" fmla="*/ 142875 w 142875"/>
                <a:gd name="connsiteY1" fmla="*/ 0 h 19050"/>
                <a:gd name="connsiteX2" fmla="*/ 142875 w 142875"/>
                <a:gd name="connsiteY2" fmla="*/ 19050 h 19050"/>
                <a:gd name="connsiteX3" fmla="*/ 0 w 1428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42875" y="0"/>
                  </a:lnTo>
                  <a:lnTo>
                    <a:pt x="142875"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90DD446C-A609-451A-896A-79D268C125DD}"/>
                </a:ext>
              </a:extLst>
            </p:cNvPr>
            <p:cNvSpPr/>
            <p:nvPr/>
          </p:nvSpPr>
          <p:spPr>
            <a:xfrm>
              <a:off x="5915026" y="3504936"/>
              <a:ext cx="85725" cy="25924"/>
            </a:xfrm>
            <a:custGeom>
              <a:avLst/>
              <a:gdLst>
                <a:gd name="connsiteX0" fmla="*/ 57150 w 85725"/>
                <a:gd name="connsiteY0" fmla="*/ 9 h 25924"/>
                <a:gd name="connsiteX1" fmla="*/ 38738 w 85725"/>
                <a:gd name="connsiteY1" fmla="*/ 4372 h 25924"/>
                <a:gd name="connsiteX2" fmla="*/ 18412 w 85725"/>
                <a:gd name="connsiteY2" fmla="*/ 4372 h 25924"/>
                <a:gd name="connsiteX3" fmla="*/ 0 w 85725"/>
                <a:gd name="connsiteY3" fmla="*/ 9 h 25924"/>
                <a:gd name="connsiteX4" fmla="*/ 0 w 85725"/>
                <a:gd name="connsiteY4" fmla="*/ 19059 h 25924"/>
                <a:gd name="connsiteX5" fmla="*/ 10144 w 85725"/>
                <a:gd name="connsiteY5" fmla="*/ 21545 h 25924"/>
                <a:gd name="connsiteX6" fmla="*/ 46968 w 85725"/>
                <a:gd name="connsiteY6" fmla="*/ 21545 h 25924"/>
                <a:gd name="connsiteX7" fmla="*/ 67304 w 85725"/>
                <a:gd name="connsiteY7" fmla="*/ 21545 h 25924"/>
                <a:gd name="connsiteX8" fmla="*/ 85725 w 85725"/>
                <a:gd name="connsiteY8" fmla="*/ 25917 h 25924"/>
                <a:gd name="connsiteX9" fmla="*/ 85725 w 85725"/>
                <a:gd name="connsiteY9" fmla="*/ 6867 h 25924"/>
                <a:gd name="connsiteX10" fmla="*/ 75552 w 85725"/>
                <a:gd name="connsiteY10" fmla="*/ 4372 h 25924"/>
                <a:gd name="connsiteX11" fmla="*/ 57150 w 85725"/>
                <a:gd name="connsiteY11" fmla="*/ 9 h 2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25924">
                  <a:moveTo>
                    <a:pt x="57150" y="9"/>
                  </a:moveTo>
                  <a:cubicBezTo>
                    <a:pt x="50742" y="-121"/>
                    <a:pt x="44406" y="1380"/>
                    <a:pt x="38738" y="4372"/>
                  </a:cubicBezTo>
                  <a:cubicBezTo>
                    <a:pt x="32370" y="7692"/>
                    <a:pt x="24781" y="7692"/>
                    <a:pt x="18412" y="4372"/>
                  </a:cubicBezTo>
                  <a:cubicBezTo>
                    <a:pt x="12747" y="1370"/>
                    <a:pt x="6409" y="-132"/>
                    <a:pt x="0" y="9"/>
                  </a:cubicBezTo>
                  <a:lnTo>
                    <a:pt x="0" y="19059"/>
                  </a:lnTo>
                  <a:cubicBezTo>
                    <a:pt x="3545" y="18944"/>
                    <a:pt x="7054" y="19804"/>
                    <a:pt x="10144" y="21545"/>
                  </a:cubicBezTo>
                  <a:cubicBezTo>
                    <a:pt x="21727" y="27374"/>
                    <a:pt x="35385" y="27374"/>
                    <a:pt x="46968" y="21545"/>
                  </a:cubicBezTo>
                  <a:cubicBezTo>
                    <a:pt x="53340" y="18225"/>
                    <a:pt x="60932" y="18225"/>
                    <a:pt x="67304" y="21545"/>
                  </a:cubicBezTo>
                  <a:cubicBezTo>
                    <a:pt x="72974" y="24541"/>
                    <a:pt x="79313" y="26045"/>
                    <a:pt x="85725" y="25917"/>
                  </a:cubicBezTo>
                  <a:lnTo>
                    <a:pt x="85725" y="6867"/>
                  </a:lnTo>
                  <a:cubicBezTo>
                    <a:pt x="82169" y="6986"/>
                    <a:pt x="78650" y="6122"/>
                    <a:pt x="75552" y="4372"/>
                  </a:cubicBezTo>
                  <a:cubicBezTo>
                    <a:pt x="69887" y="1382"/>
                    <a:pt x="63555" y="-119"/>
                    <a:pt x="57150" y="9"/>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9ED29EE0-4107-47F3-9903-05A61B905882}"/>
                </a:ext>
              </a:extLst>
            </p:cNvPr>
            <p:cNvSpPr/>
            <p:nvPr/>
          </p:nvSpPr>
          <p:spPr>
            <a:xfrm>
              <a:off x="5695951" y="3365500"/>
              <a:ext cx="57150" cy="114300"/>
            </a:xfrm>
            <a:custGeom>
              <a:avLst/>
              <a:gdLst>
                <a:gd name="connsiteX0" fmla="*/ 38100 w 57150"/>
                <a:gd name="connsiteY0" fmla="*/ 114300 h 114300"/>
                <a:gd name="connsiteX1" fmla="*/ 38100 w 57150"/>
                <a:gd name="connsiteY1" fmla="*/ 103022 h 114300"/>
                <a:gd name="connsiteX2" fmla="*/ 55518 w 57150"/>
                <a:gd name="connsiteY2" fmla="*/ 66662 h 114300"/>
                <a:gd name="connsiteX3" fmla="*/ 28575 w 57150"/>
                <a:gd name="connsiteY3" fmla="*/ 47625 h 114300"/>
                <a:gd name="connsiteX4" fmla="*/ 19050 w 57150"/>
                <a:gd name="connsiteY4" fmla="*/ 38100 h 114300"/>
                <a:gd name="connsiteX5" fmla="*/ 28575 w 57150"/>
                <a:gd name="connsiteY5" fmla="*/ 28575 h 114300"/>
                <a:gd name="connsiteX6" fmla="*/ 38100 w 57150"/>
                <a:gd name="connsiteY6" fmla="*/ 38100 h 114300"/>
                <a:gd name="connsiteX7" fmla="*/ 57150 w 57150"/>
                <a:gd name="connsiteY7" fmla="*/ 38100 h 114300"/>
                <a:gd name="connsiteX8" fmla="*/ 38100 w 57150"/>
                <a:gd name="connsiteY8" fmla="*/ 11278 h 114300"/>
                <a:gd name="connsiteX9" fmla="*/ 38100 w 57150"/>
                <a:gd name="connsiteY9" fmla="*/ 0 h 114300"/>
                <a:gd name="connsiteX10" fmla="*/ 19050 w 57150"/>
                <a:gd name="connsiteY10" fmla="*/ 0 h 114300"/>
                <a:gd name="connsiteX11" fmla="*/ 19050 w 57150"/>
                <a:gd name="connsiteY11" fmla="*/ 11278 h 114300"/>
                <a:gd name="connsiteX12" fmla="*/ 1632 w 57150"/>
                <a:gd name="connsiteY12" fmla="*/ 47638 h 114300"/>
                <a:gd name="connsiteX13" fmla="*/ 28575 w 57150"/>
                <a:gd name="connsiteY13" fmla="*/ 66675 h 114300"/>
                <a:gd name="connsiteX14" fmla="*/ 38100 w 57150"/>
                <a:gd name="connsiteY14" fmla="*/ 76200 h 114300"/>
                <a:gd name="connsiteX15" fmla="*/ 28575 w 57150"/>
                <a:gd name="connsiteY15" fmla="*/ 85725 h 114300"/>
                <a:gd name="connsiteX16" fmla="*/ 19050 w 57150"/>
                <a:gd name="connsiteY16" fmla="*/ 76200 h 114300"/>
                <a:gd name="connsiteX17" fmla="*/ 0 w 57150"/>
                <a:gd name="connsiteY17" fmla="*/ 76200 h 114300"/>
                <a:gd name="connsiteX18" fmla="*/ 19050 w 57150"/>
                <a:gd name="connsiteY18" fmla="*/ 103022 h 114300"/>
                <a:gd name="connsiteX19" fmla="*/ 19050 w 57150"/>
                <a:gd name="connsiteY19"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150" h="114300">
                  <a:moveTo>
                    <a:pt x="38100" y="114300"/>
                  </a:moveTo>
                  <a:lnTo>
                    <a:pt x="38100" y="103022"/>
                  </a:lnTo>
                  <a:cubicBezTo>
                    <a:pt x="52950" y="97792"/>
                    <a:pt x="60749" y="81513"/>
                    <a:pt x="55518" y="66662"/>
                  </a:cubicBezTo>
                  <a:cubicBezTo>
                    <a:pt x="51494" y="55237"/>
                    <a:pt x="40689" y="47602"/>
                    <a:pt x="28575" y="47625"/>
                  </a:cubicBezTo>
                  <a:cubicBezTo>
                    <a:pt x="23314" y="47625"/>
                    <a:pt x="19050" y="43361"/>
                    <a:pt x="19050" y="38100"/>
                  </a:cubicBezTo>
                  <a:cubicBezTo>
                    <a:pt x="19050" y="32840"/>
                    <a:pt x="23314" y="28575"/>
                    <a:pt x="28575" y="28575"/>
                  </a:cubicBezTo>
                  <a:cubicBezTo>
                    <a:pt x="33836" y="28575"/>
                    <a:pt x="38100" y="32840"/>
                    <a:pt x="38100" y="38100"/>
                  </a:cubicBezTo>
                  <a:lnTo>
                    <a:pt x="57150" y="38100"/>
                  </a:lnTo>
                  <a:cubicBezTo>
                    <a:pt x="57100" y="26034"/>
                    <a:pt x="49476" y="15300"/>
                    <a:pt x="38100" y="11278"/>
                  </a:cubicBezTo>
                  <a:lnTo>
                    <a:pt x="38100" y="0"/>
                  </a:lnTo>
                  <a:lnTo>
                    <a:pt x="19050" y="0"/>
                  </a:lnTo>
                  <a:lnTo>
                    <a:pt x="19050" y="11278"/>
                  </a:lnTo>
                  <a:cubicBezTo>
                    <a:pt x="4200" y="16508"/>
                    <a:pt x="-3599" y="32787"/>
                    <a:pt x="1632" y="47638"/>
                  </a:cubicBezTo>
                  <a:cubicBezTo>
                    <a:pt x="5656" y="59063"/>
                    <a:pt x="16461" y="66698"/>
                    <a:pt x="28575" y="66675"/>
                  </a:cubicBezTo>
                  <a:cubicBezTo>
                    <a:pt x="33836" y="66675"/>
                    <a:pt x="38100" y="70939"/>
                    <a:pt x="38100" y="76200"/>
                  </a:cubicBezTo>
                  <a:cubicBezTo>
                    <a:pt x="38100" y="81460"/>
                    <a:pt x="33836" y="85725"/>
                    <a:pt x="28575" y="85725"/>
                  </a:cubicBezTo>
                  <a:cubicBezTo>
                    <a:pt x="23314" y="85725"/>
                    <a:pt x="19050" y="81460"/>
                    <a:pt x="19050" y="76200"/>
                  </a:cubicBezTo>
                  <a:lnTo>
                    <a:pt x="0" y="76200"/>
                  </a:lnTo>
                  <a:cubicBezTo>
                    <a:pt x="50" y="88266"/>
                    <a:pt x="7674" y="99000"/>
                    <a:pt x="19050" y="103022"/>
                  </a:cubicBezTo>
                  <a:lnTo>
                    <a:pt x="19050" y="11430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367C44F1-FFCE-4CCB-B1AB-468836877A9E}"/>
                </a:ext>
              </a:extLst>
            </p:cNvPr>
            <p:cNvSpPr/>
            <p:nvPr/>
          </p:nvSpPr>
          <p:spPr>
            <a:xfrm>
              <a:off x="5629276" y="3327400"/>
              <a:ext cx="190500" cy="190500"/>
            </a:xfrm>
            <a:custGeom>
              <a:avLst/>
              <a:gdLst>
                <a:gd name="connsiteX0" fmla="*/ 190500 w 190500"/>
                <a:gd name="connsiteY0" fmla="*/ 95250 h 190500"/>
                <a:gd name="connsiteX1" fmla="*/ 95250 w 190500"/>
                <a:gd name="connsiteY1" fmla="*/ 0 h 190500"/>
                <a:gd name="connsiteX2" fmla="*/ 0 w 190500"/>
                <a:gd name="connsiteY2" fmla="*/ 95250 h 190500"/>
                <a:gd name="connsiteX3" fmla="*/ 95250 w 190500"/>
                <a:gd name="connsiteY3" fmla="*/ 190500 h 190500"/>
                <a:gd name="connsiteX4" fmla="*/ 190500 w 190500"/>
                <a:gd name="connsiteY4" fmla="*/ 95250 h 190500"/>
                <a:gd name="connsiteX5" fmla="*/ 19050 w 190500"/>
                <a:gd name="connsiteY5" fmla="*/ 95250 h 190500"/>
                <a:gd name="connsiteX6" fmla="*/ 95250 w 190500"/>
                <a:gd name="connsiteY6" fmla="*/ 19050 h 190500"/>
                <a:gd name="connsiteX7" fmla="*/ 171450 w 190500"/>
                <a:gd name="connsiteY7" fmla="*/ 95250 h 190500"/>
                <a:gd name="connsiteX8" fmla="*/ 95250 w 190500"/>
                <a:gd name="connsiteY8" fmla="*/ 171450 h 190500"/>
                <a:gd name="connsiteX9" fmla="*/ 19050 w 190500"/>
                <a:gd name="connsiteY9" fmla="*/ 952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190500" y="95250"/>
                  </a:moveTo>
                  <a:cubicBezTo>
                    <a:pt x="190500" y="42645"/>
                    <a:pt x="147855" y="0"/>
                    <a:pt x="95250" y="0"/>
                  </a:cubicBezTo>
                  <a:cubicBezTo>
                    <a:pt x="42645" y="0"/>
                    <a:pt x="0" y="42645"/>
                    <a:pt x="0" y="95250"/>
                  </a:cubicBezTo>
                  <a:cubicBezTo>
                    <a:pt x="0" y="147855"/>
                    <a:pt x="42645" y="190500"/>
                    <a:pt x="95250" y="190500"/>
                  </a:cubicBezTo>
                  <a:cubicBezTo>
                    <a:pt x="147831" y="190442"/>
                    <a:pt x="190442" y="147831"/>
                    <a:pt x="190500" y="95250"/>
                  </a:cubicBezTo>
                  <a:close/>
                  <a:moveTo>
                    <a:pt x="19050" y="95250"/>
                  </a:moveTo>
                  <a:cubicBezTo>
                    <a:pt x="19050" y="53166"/>
                    <a:pt x="53166" y="19050"/>
                    <a:pt x="95250" y="19050"/>
                  </a:cubicBezTo>
                  <a:cubicBezTo>
                    <a:pt x="137334" y="19050"/>
                    <a:pt x="171450" y="53166"/>
                    <a:pt x="171450" y="95250"/>
                  </a:cubicBezTo>
                  <a:cubicBezTo>
                    <a:pt x="171450" y="137334"/>
                    <a:pt x="137334" y="171450"/>
                    <a:pt x="95250" y="171450"/>
                  </a:cubicBezTo>
                  <a:cubicBezTo>
                    <a:pt x="53185" y="171403"/>
                    <a:pt x="19097" y="137315"/>
                    <a:pt x="19050" y="9525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47BD2072-AC48-4E54-809E-98766C18113C}"/>
                </a:ext>
              </a:extLst>
            </p:cNvPr>
            <p:cNvSpPr/>
            <p:nvPr/>
          </p:nvSpPr>
          <p:spPr>
            <a:xfrm>
              <a:off x="5772151" y="34131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D292BCE4-43AD-4B75-91CD-A2303388BF79}"/>
                </a:ext>
              </a:extLst>
            </p:cNvPr>
            <p:cNvSpPr/>
            <p:nvPr/>
          </p:nvSpPr>
          <p:spPr>
            <a:xfrm>
              <a:off x="5657851" y="34131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16" name="Rectangle 15">
            <a:extLst>
              <a:ext uri="{FF2B5EF4-FFF2-40B4-BE49-F238E27FC236}">
                <a16:creationId xmlns:a16="http://schemas.microsoft.com/office/drawing/2014/main" id="{91028782-22F0-48C7-9222-A6D548878F0E}"/>
              </a:ext>
            </a:extLst>
          </p:cNvPr>
          <p:cNvSpPr/>
          <p:nvPr/>
        </p:nvSpPr>
        <p:spPr>
          <a:xfrm>
            <a:off x="2264072" y="2958124"/>
            <a:ext cx="1700204" cy="950163"/>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Drop Categorical Features with High Cardinality</a:t>
            </a:r>
            <a:endParaRPr kumimoji="0" lang="en-US" sz="10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5037036-4D58-4A29-B42B-8FA444AAB835}"/>
              </a:ext>
            </a:extLst>
          </p:cNvPr>
          <p:cNvSpPr/>
          <p:nvPr/>
        </p:nvSpPr>
        <p:spPr>
          <a:xfrm>
            <a:off x="344418" y="2958124"/>
            <a:ext cx="1691124" cy="950163"/>
          </a:xfrm>
          <a:prstGeom prst="rect">
            <a:avLst/>
          </a:prstGeom>
          <a:noFill/>
          <a:ln w="25400" cap="flat" cmpd="sng" algn="ctr">
            <a:noFill/>
            <a:prstDash val="solid"/>
          </a:ln>
          <a:effectLst/>
        </p:spPr>
        <p:txBody>
          <a:bodyPr rtlCol="0" anchor="ctr"/>
          <a:lstStyle/>
          <a:p>
            <a:pPr algn="ctr" defTabSz="914400">
              <a:defRPr/>
            </a:pPr>
            <a:r>
              <a:rPr lang="en-US" sz="1400" b="1" kern="0" dirty="0">
                <a:solidFill>
                  <a:prstClr val="black">
                    <a:lumMod val="85000"/>
                    <a:lumOff val="15000"/>
                  </a:prstClr>
                </a:solidFill>
                <a:latin typeface="Arial" panose="020B0604020202020204" pitchFamily="34" charset="0"/>
                <a:cs typeface="Arial" panose="020B0604020202020204" pitchFamily="34" charset="0"/>
              </a:rPr>
              <a:t>Transform Categorical Features to Numerical Ones</a:t>
            </a:r>
          </a:p>
        </p:txBody>
      </p:sp>
      <p:sp>
        <p:nvSpPr>
          <p:cNvPr id="18" name="Rectangle 17">
            <a:extLst>
              <a:ext uri="{FF2B5EF4-FFF2-40B4-BE49-F238E27FC236}">
                <a16:creationId xmlns:a16="http://schemas.microsoft.com/office/drawing/2014/main" id="{D8AF742C-0886-4709-A5E3-FE787BC374EC}"/>
              </a:ext>
            </a:extLst>
          </p:cNvPr>
          <p:cNvSpPr/>
          <p:nvPr/>
        </p:nvSpPr>
        <p:spPr>
          <a:xfrm>
            <a:off x="4217530" y="2958124"/>
            <a:ext cx="1705635" cy="1008616"/>
          </a:xfrm>
          <a:prstGeom prst="rect">
            <a:avLst/>
          </a:prstGeom>
          <a:no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defRPr/>
            </a:pPr>
            <a:r>
              <a:rPr lang="en-US" sz="1400" b="1" kern="0" dirty="0">
                <a:solidFill>
                  <a:prstClr val="black">
                    <a:lumMod val="85000"/>
                    <a:lumOff val="15000"/>
                  </a:prstClr>
                </a:solidFill>
                <a:latin typeface="Arial" panose="020B0604020202020204" pitchFamily="34" charset="0"/>
                <a:cs typeface="Arial" panose="020B0604020202020204" pitchFamily="34" charset="0"/>
              </a:rPr>
              <a:t>Data Normalization</a:t>
            </a:r>
          </a:p>
        </p:txBody>
      </p:sp>
      <p:sp>
        <p:nvSpPr>
          <p:cNvPr id="19" name="Rectangle 18">
            <a:extLst>
              <a:ext uri="{FF2B5EF4-FFF2-40B4-BE49-F238E27FC236}">
                <a16:creationId xmlns:a16="http://schemas.microsoft.com/office/drawing/2014/main" id="{77568CDB-8426-4435-BA38-3E6FDCE50152}"/>
              </a:ext>
            </a:extLst>
          </p:cNvPr>
          <p:cNvSpPr/>
          <p:nvPr/>
        </p:nvSpPr>
        <p:spPr>
          <a:xfrm>
            <a:off x="6141559" y="2958124"/>
            <a:ext cx="1686825" cy="950163"/>
          </a:xfrm>
          <a:prstGeom prst="rect">
            <a:avLst/>
          </a:prstGeom>
          <a:noFill/>
          <a:ln w="25400" cap="flat" cmpd="sng" algn="ctr">
            <a:noFill/>
            <a:prstDash val="solid"/>
          </a:ln>
          <a:effectLst/>
        </p:spPr>
        <p:txBody>
          <a:bodyPr rtlCol="0" anchor="ctr"/>
          <a:lstStyle/>
          <a:p>
            <a:pPr algn="ctr" defTabSz="914400">
              <a:defRPr/>
            </a:pPr>
            <a:r>
              <a:rPr lang="en-US" sz="1400" b="1" kern="0" dirty="0">
                <a:solidFill>
                  <a:prstClr val="black">
                    <a:lumMod val="85000"/>
                    <a:lumOff val="15000"/>
                  </a:prstClr>
                </a:solidFill>
                <a:latin typeface="Arial" panose="020B0604020202020204" pitchFamily="34" charset="0"/>
                <a:cs typeface="Arial" panose="020B0604020202020204" pitchFamily="34" charset="0"/>
              </a:rPr>
              <a:t>Find Optimal Number of Cluster = 4</a:t>
            </a:r>
          </a:p>
        </p:txBody>
      </p:sp>
      <p:sp>
        <p:nvSpPr>
          <p:cNvPr id="20" name="Rectangle 19">
            <a:extLst>
              <a:ext uri="{FF2B5EF4-FFF2-40B4-BE49-F238E27FC236}">
                <a16:creationId xmlns:a16="http://schemas.microsoft.com/office/drawing/2014/main" id="{A22E6F25-1F72-4B63-8748-C2AB06730544}"/>
              </a:ext>
            </a:extLst>
          </p:cNvPr>
          <p:cNvSpPr/>
          <p:nvPr/>
        </p:nvSpPr>
        <p:spPr>
          <a:xfrm>
            <a:off x="8097586" y="2958124"/>
            <a:ext cx="1666880" cy="950163"/>
          </a:xfrm>
          <a:prstGeom prst="rect">
            <a:avLst/>
          </a:prstGeom>
          <a:noFill/>
          <a:ln w="25400" cap="flat" cmpd="sng" algn="ctr">
            <a:noFill/>
            <a:prstDash val="solid"/>
          </a:ln>
          <a:effectLst/>
        </p:spPr>
        <p:txBody>
          <a:bodyPr rtlCol="0" anchor="ctr"/>
          <a:lstStyle/>
          <a:p>
            <a:pPr marR="0" lvl="0" indent="0" algn="ctr" defTabSz="914400" fontAlgn="auto">
              <a:lnSpc>
                <a:spcPct val="100000"/>
              </a:lnSpc>
              <a:spcBef>
                <a:spcPts val="0"/>
              </a:spcBef>
              <a:spcAft>
                <a:spcPts val="0"/>
              </a:spcAft>
              <a:buClrTx/>
              <a:buSzTx/>
              <a:buFontTx/>
              <a:buNone/>
              <a:tabLst/>
              <a:defRPr/>
            </a:pPr>
            <a:r>
              <a:rPr lang="en-US" sz="1400" b="1" kern="0" dirty="0">
                <a:solidFill>
                  <a:prstClr val="black">
                    <a:lumMod val="85000"/>
                    <a:lumOff val="15000"/>
                  </a:prstClr>
                </a:solidFill>
                <a:latin typeface="Arial" panose="020B0604020202020204" pitchFamily="34" charset="0"/>
                <a:cs typeface="Arial" panose="020B0604020202020204" pitchFamily="34" charset="0"/>
              </a:rPr>
              <a:t>Train K-Means Algorithm</a:t>
            </a:r>
          </a:p>
        </p:txBody>
      </p:sp>
      <p:sp>
        <p:nvSpPr>
          <p:cNvPr id="21" name="Rectangle 20">
            <a:extLst>
              <a:ext uri="{FF2B5EF4-FFF2-40B4-BE49-F238E27FC236}">
                <a16:creationId xmlns:a16="http://schemas.microsoft.com/office/drawing/2014/main" id="{F2253F6A-1D4A-4C4B-9BD0-B408E2BD60FF}"/>
              </a:ext>
            </a:extLst>
          </p:cNvPr>
          <p:cNvSpPr/>
          <p:nvPr/>
        </p:nvSpPr>
        <p:spPr>
          <a:xfrm>
            <a:off x="9997971" y="2958124"/>
            <a:ext cx="1699751" cy="950163"/>
          </a:xfrm>
          <a:prstGeom prst="rect">
            <a:avLst/>
          </a:prstGeom>
          <a:noFill/>
          <a:ln w="25400" cap="flat" cmpd="sng" algn="ctr">
            <a:noFill/>
            <a:prstDash val="solid"/>
          </a:ln>
          <a:effectLst/>
        </p:spPr>
        <p:txBody>
          <a:bodyPr rtlCol="0" anchor="ctr"/>
          <a:lstStyle/>
          <a:p>
            <a:pPr algn="ctr" defTabSz="914400">
              <a:defRPr/>
            </a:pPr>
            <a:r>
              <a:rPr lang="en-US" sz="1400" b="1" kern="0" dirty="0">
                <a:solidFill>
                  <a:prstClr val="black">
                    <a:lumMod val="85000"/>
                    <a:lumOff val="15000"/>
                  </a:prstClr>
                </a:solidFill>
                <a:latin typeface="Arial" panose="020B0604020202020204" pitchFamily="34" charset="0"/>
                <a:cs typeface="Arial" panose="020B0604020202020204" pitchFamily="34" charset="0"/>
              </a:rPr>
              <a:t>Plot Clustering Results on 2-Dimensional Space</a:t>
            </a:r>
          </a:p>
        </p:txBody>
      </p:sp>
      <p:sp>
        <p:nvSpPr>
          <p:cNvPr id="10" name="Rectangle 9">
            <a:extLst>
              <a:ext uri="{FF2B5EF4-FFF2-40B4-BE49-F238E27FC236}">
                <a16:creationId xmlns:a16="http://schemas.microsoft.com/office/drawing/2014/main" id="{974716A8-46B1-465B-AD56-C92D0DCA1914}"/>
              </a:ext>
            </a:extLst>
          </p:cNvPr>
          <p:cNvSpPr/>
          <p:nvPr/>
        </p:nvSpPr>
        <p:spPr>
          <a:xfrm>
            <a:off x="694929" y="5582589"/>
            <a:ext cx="995610" cy="4616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FF9C01"/>
                </a:solidFill>
                <a:effectLst/>
                <a:uLnTx/>
                <a:uFillTx/>
                <a:latin typeface="Arial" panose="020B0604020202020204" pitchFamily="34" charset="0"/>
                <a:cs typeface="Arial" panose="020B0604020202020204" pitchFamily="34" charset="0"/>
              </a:rPr>
              <a:t>01</a:t>
            </a:r>
          </a:p>
        </p:txBody>
      </p:sp>
      <p:sp>
        <p:nvSpPr>
          <p:cNvPr id="11" name="Rectangle 10">
            <a:extLst>
              <a:ext uri="{FF2B5EF4-FFF2-40B4-BE49-F238E27FC236}">
                <a16:creationId xmlns:a16="http://schemas.microsoft.com/office/drawing/2014/main" id="{90666255-7E30-4B7E-B7C5-121C15200664}"/>
              </a:ext>
            </a:extLst>
          </p:cNvPr>
          <p:cNvSpPr/>
          <p:nvPr/>
        </p:nvSpPr>
        <p:spPr>
          <a:xfrm>
            <a:off x="2626714" y="5582589"/>
            <a:ext cx="995610" cy="4616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FF4316"/>
                </a:solidFill>
                <a:effectLst/>
                <a:uLnTx/>
                <a:uFillTx/>
                <a:latin typeface="Arial" panose="020B0604020202020204" pitchFamily="34" charset="0"/>
                <a:cs typeface="Arial" panose="020B0604020202020204" pitchFamily="34" charset="0"/>
              </a:rPr>
              <a:t>02</a:t>
            </a:r>
          </a:p>
        </p:txBody>
      </p:sp>
      <p:sp>
        <p:nvSpPr>
          <p:cNvPr id="12" name="Rectangle 11">
            <a:extLst>
              <a:ext uri="{FF2B5EF4-FFF2-40B4-BE49-F238E27FC236}">
                <a16:creationId xmlns:a16="http://schemas.microsoft.com/office/drawing/2014/main" id="{C20D1C95-0A79-46DE-AED2-748928B33485}"/>
              </a:ext>
            </a:extLst>
          </p:cNvPr>
          <p:cNvSpPr/>
          <p:nvPr/>
        </p:nvSpPr>
        <p:spPr>
          <a:xfrm>
            <a:off x="4558498" y="5582589"/>
            <a:ext cx="995610" cy="4616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06A8F2"/>
                </a:solidFill>
                <a:effectLst/>
                <a:uLnTx/>
                <a:uFillTx/>
                <a:latin typeface="Arial" panose="020B0604020202020204" pitchFamily="34" charset="0"/>
                <a:cs typeface="Arial" panose="020B0604020202020204" pitchFamily="34" charset="0"/>
              </a:rPr>
              <a:t>03</a:t>
            </a:r>
          </a:p>
        </p:txBody>
      </p:sp>
      <p:sp>
        <p:nvSpPr>
          <p:cNvPr id="13" name="Rectangle 12">
            <a:extLst>
              <a:ext uri="{FF2B5EF4-FFF2-40B4-BE49-F238E27FC236}">
                <a16:creationId xmlns:a16="http://schemas.microsoft.com/office/drawing/2014/main" id="{ABC92AEC-1ADF-4150-B8D9-953166D4E1AC}"/>
              </a:ext>
            </a:extLst>
          </p:cNvPr>
          <p:cNvSpPr/>
          <p:nvPr/>
        </p:nvSpPr>
        <p:spPr>
          <a:xfrm>
            <a:off x="6490281" y="5582589"/>
            <a:ext cx="995610" cy="4616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FF9C01"/>
                </a:solidFill>
                <a:effectLst/>
                <a:uLnTx/>
                <a:uFillTx/>
                <a:latin typeface="Arial" panose="020B0604020202020204" pitchFamily="34" charset="0"/>
                <a:cs typeface="Arial" panose="020B0604020202020204" pitchFamily="34" charset="0"/>
              </a:rPr>
              <a:t>04</a:t>
            </a:r>
          </a:p>
        </p:txBody>
      </p:sp>
      <p:sp>
        <p:nvSpPr>
          <p:cNvPr id="14" name="Rectangle 13">
            <a:extLst>
              <a:ext uri="{FF2B5EF4-FFF2-40B4-BE49-F238E27FC236}">
                <a16:creationId xmlns:a16="http://schemas.microsoft.com/office/drawing/2014/main" id="{F8193D5B-DBC3-4749-BF24-25B45292CEF9}"/>
              </a:ext>
            </a:extLst>
          </p:cNvPr>
          <p:cNvSpPr/>
          <p:nvPr/>
        </p:nvSpPr>
        <p:spPr>
          <a:xfrm>
            <a:off x="8422064" y="5582589"/>
            <a:ext cx="995610" cy="4616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FF4316"/>
                </a:solidFill>
                <a:effectLst/>
                <a:uLnTx/>
                <a:uFillTx/>
                <a:latin typeface="Arial" panose="020B0604020202020204" pitchFamily="34" charset="0"/>
                <a:cs typeface="Arial" panose="020B0604020202020204" pitchFamily="34" charset="0"/>
              </a:rPr>
              <a:t>05</a:t>
            </a:r>
          </a:p>
        </p:txBody>
      </p:sp>
      <p:sp>
        <p:nvSpPr>
          <p:cNvPr id="15" name="Rectangle 14">
            <a:extLst>
              <a:ext uri="{FF2B5EF4-FFF2-40B4-BE49-F238E27FC236}">
                <a16:creationId xmlns:a16="http://schemas.microsoft.com/office/drawing/2014/main" id="{4DAB673D-7F7F-4BE4-9C15-F5C176D3D49D}"/>
              </a:ext>
            </a:extLst>
          </p:cNvPr>
          <p:cNvSpPr/>
          <p:nvPr/>
        </p:nvSpPr>
        <p:spPr>
          <a:xfrm>
            <a:off x="10353849" y="5582589"/>
            <a:ext cx="995610" cy="461665"/>
          </a:xfrm>
          <a:prstGeom prst="rect">
            <a:avLst/>
          </a:prstGeom>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06A8F2"/>
                </a:solidFill>
                <a:effectLst/>
                <a:uLnTx/>
                <a:uFillTx/>
                <a:latin typeface="Arial" panose="020B0604020202020204" pitchFamily="34" charset="0"/>
                <a:cs typeface="Arial" panose="020B0604020202020204" pitchFamily="34" charset="0"/>
              </a:rPr>
              <a:t>06</a:t>
            </a:r>
          </a:p>
        </p:txBody>
      </p:sp>
      <p:grpSp>
        <p:nvGrpSpPr>
          <p:cNvPr id="150" name="Group 149">
            <a:extLst>
              <a:ext uri="{FF2B5EF4-FFF2-40B4-BE49-F238E27FC236}">
                <a16:creationId xmlns:a16="http://schemas.microsoft.com/office/drawing/2014/main" id="{87B75A0B-C345-4201-AF0E-B86EBE167534}"/>
              </a:ext>
            </a:extLst>
          </p:cNvPr>
          <p:cNvGrpSpPr/>
          <p:nvPr/>
        </p:nvGrpSpPr>
        <p:grpSpPr>
          <a:xfrm>
            <a:off x="2898408" y="1804853"/>
            <a:ext cx="452220" cy="591197"/>
            <a:chOff x="4107835" y="2019663"/>
            <a:chExt cx="2175956" cy="2673836"/>
          </a:xfrm>
          <a:solidFill>
            <a:schemeClr val="bg1"/>
          </a:solidFill>
        </p:grpSpPr>
        <p:grpSp>
          <p:nvGrpSpPr>
            <p:cNvPr id="151" name="Group 150">
              <a:extLst>
                <a:ext uri="{FF2B5EF4-FFF2-40B4-BE49-F238E27FC236}">
                  <a16:creationId xmlns:a16="http://schemas.microsoft.com/office/drawing/2014/main" id="{BBFCE763-5908-45A9-B0EF-3D2D755BDDCF}"/>
                </a:ext>
              </a:extLst>
            </p:cNvPr>
            <p:cNvGrpSpPr/>
            <p:nvPr/>
          </p:nvGrpSpPr>
          <p:grpSpPr>
            <a:xfrm>
              <a:off x="4107835" y="2019663"/>
              <a:ext cx="2175956" cy="2673836"/>
              <a:chOff x="3152775" y="2286000"/>
              <a:chExt cx="2809876" cy="3452802"/>
            </a:xfrm>
            <a:grpFill/>
          </p:grpSpPr>
          <p:sp>
            <p:nvSpPr>
              <p:cNvPr id="156" name="Freeform 124">
                <a:extLst>
                  <a:ext uri="{FF2B5EF4-FFF2-40B4-BE49-F238E27FC236}">
                    <a16:creationId xmlns:a16="http://schemas.microsoft.com/office/drawing/2014/main" id="{D9F195F3-0FB4-4E4D-B976-C327036AD6EF}"/>
                  </a:ext>
                </a:extLst>
              </p:cNvPr>
              <p:cNvSpPr/>
              <p:nvPr/>
            </p:nvSpPr>
            <p:spPr>
              <a:xfrm>
                <a:off x="3359195" y="3205156"/>
                <a:ext cx="2397035" cy="2533646"/>
              </a:xfrm>
              <a:custGeom>
                <a:avLst/>
                <a:gdLst>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538606 w 2397035"/>
                  <a:gd name="connsiteY8" fmla="*/ 157227 h 2533650"/>
                  <a:gd name="connsiteX9" fmla="*/ 460702 w 2397035"/>
                  <a:gd name="connsiteY9" fmla="*/ 162105 h 2533650"/>
                  <a:gd name="connsiteX10" fmla="*/ 360288 w 2397035"/>
                  <a:gd name="connsiteY10" fmla="*/ 275935 h 2533650"/>
                  <a:gd name="connsiteX11" fmla="*/ 477573 w 2397035"/>
                  <a:gd name="connsiteY11" fmla="*/ 2149008 h 2533650"/>
                  <a:gd name="connsiteX12" fmla="*/ 591403 w 2397035"/>
                  <a:gd name="connsiteY12" fmla="*/ 2249422 h 2533650"/>
                  <a:gd name="connsiteX13" fmla="*/ 669306 w 2397035"/>
                  <a:gd name="connsiteY13" fmla="*/ 2244544 h 2533650"/>
                  <a:gd name="connsiteX14" fmla="*/ 769721 w 2397035"/>
                  <a:gd name="connsiteY14" fmla="*/ 2130714 h 2533650"/>
                  <a:gd name="connsiteX15" fmla="*/ 652435 w 2397035"/>
                  <a:gd name="connsiteY15" fmla="*/ 257642 h 2533650"/>
                  <a:gd name="connsiteX16" fmla="*/ 538606 w 2397035"/>
                  <a:gd name="connsiteY16" fmla="*/ 157227 h 2533650"/>
                  <a:gd name="connsiteX17" fmla="*/ 1848482 w 2397035"/>
                  <a:gd name="connsiteY17" fmla="*/ 150000 h 2533650"/>
                  <a:gd name="connsiteX18" fmla="*/ 1734413 w 2397035"/>
                  <a:gd name="connsiteY18" fmla="*/ 250143 h 2533650"/>
                  <a:gd name="connsiteX19" fmla="*/ 1612654 w 2397035"/>
                  <a:gd name="connsiteY19" fmla="*/ 2122930 h 2533650"/>
                  <a:gd name="connsiteX20" fmla="*/ 1712797 w 2397035"/>
                  <a:gd name="connsiteY20" fmla="*/ 2236999 h 2533650"/>
                  <a:gd name="connsiteX21" fmla="*/ 1790688 w 2397035"/>
                  <a:gd name="connsiteY21" fmla="*/ 2242063 h 2533650"/>
                  <a:gd name="connsiteX22" fmla="*/ 1904758 w 2397035"/>
                  <a:gd name="connsiteY22" fmla="*/ 2141921 h 2533650"/>
                  <a:gd name="connsiteX23" fmla="*/ 2026516 w 2397035"/>
                  <a:gd name="connsiteY23" fmla="*/ 269134 h 2533650"/>
                  <a:gd name="connsiteX24" fmla="*/ 1926374 w 2397035"/>
                  <a:gd name="connsiteY24" fmla="*/ 155064 h 2533650"/>
                  <a:gd name="connsiteX25" fmla="*/ 2305050 w 2397035"/>
                  <a:gd name="connsiteY25" fmla="*/ 0 h 2533650"/>
                  <a:gd name="connsiteX26" fmla="*/ 2395538 w 2397035"/>
                  <a:gd name="connsiteY26" fmla="*/ 123825 h 2533650"/>
                  <a:gd name="connsiteX27" fmla="*/ 2105025 w 2397035"/>
                  <a:gd name="connsiteY27" fmla="*/ 2386013 h 2533650"/>
                  <a:gd name="connsiteX28" fmla="*/ 2002632 w 2397035"/>
                  <a:gd name="connsiteY28" fmla="*/ 2531270 h 2533650"/>
                  <a:gd name="connsiteX29" fmla="*/ 361949 w 2397035"/>
                  <a:gd name="connsiteY29" fmla="*/ 2533650 h 2533650"/>
                  <a:gd name="connsiteX30" fmla="*/ 264320 w 2397035"/>
                  <a:gd name="connsiteY30" fmla="*/ 2371726 h 2533650"/>
                  <a:gd name="connsiteX31" fmla="*/ 0 w 2397035"/>
                  <a:gd name="connsiteY31" fmla="*/ 90488 h 2533650"/>
                  <a:gd name="connsiteX32" fmla="*/ 116682 w 2397035"/>
                  <a:gd name="connsiteY32" fmla="*/ 9525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538606 w 2397035"/>
                  <a:gd name="connsiteY9" fmla="*/ 157227 h 2533650"/>
                  <a:gd name="connsiteX10" fmla="*/ 460702 w 2397035"/>
                  <a:gd name="connsiteY10" fmla="*/ 162105 h 2533650"/>
                  <a:gd name="connsiteX11" fmla="*/ 360288 w 2397035"/>
                  <a:gd name="connsiteY11" fmla="*/ 275935 h 2533650"/>
                  <a:gd name="connsiteX12" fmla="*/ 477573 w 2397035"/>
                  <a:gd name="connsiteY12" fmla="*/ 2149008 h 2533650"/>
                  <a:gd name="connsiteX13" fmla="*/ 591403 w 2397035"/>
                  <a:gd name="connsiteY13" fmla="*/ 2249422 h 2533650"/>
                  <a:gd name="connsiteX14" fmla="*/ 669306 w 2397035"/>
                  <a:gd name="connsiteY14" fmla="*/ 2244544 h 2533650"/>
                  <a:gd name="connsiteX15" fmla="*/ 769721 w 2397035"/>
                  <a:gd name="connsiteY15" fmla="*/ 2130714 h 2533650"/>
                  <a:gd name="connsiteX16" fmla="*/ 538606 w 2397035"/>
                  <a:gd name="connsiteY16" fmla="*/ 157227 h 2533650"/>
                  <a:gd name="connsiteX17" fmla="*/ 1848482 w 2397035"/>
                  <a:gd name="connsiteY17" fmla="*/ 150000 h 2533650"/>
                  <a:gd name="connsiteX18" fmla="*/ 1734413 w 2397035"/>
                  <a:gd name="connsiteY18" fmla="*/ 250143 h 2533650"/>
                  <a:gd name="connsiteX19" fmla="*/ 1612654 w 2397035"/>
                  <a:gd name="connsiteY19" fmla="*/ 2122930 h 2533650"/>
                  <a:gd name="connsiteX20" fmla="*/ 1712797 w 2397035"/>
                  <a:gd name="connsiteY20" fmla="*/ 2236999 h 2533650"/>
                  <a:gd name="connsiteX21" fmla="*/ 1790688 w 2397035"/>
                  <a:gd name="connsiteY21" fmla="*/ 2242063 h 2533650"/>
                  <a:gd name="connsiteX22" fmla="*/ 1904758 w 2397035"/>
                  <a:gd name="connsiteY22" fmla="*/ 2141921 h 2533650"/>
                  <a:gd name="connsiteX23" fmla="*/ 2026516 w 2397035"/>
                  <a:gd name="connsiteY23" fmla="*/ 269134 h 2533650"/>
                  <a:gd name="connsiteX24" fmla="*/ 1926374 w 2397035"/>
                  <a:gd name="connsiteY24" fmla="*/ 155064 h 2533650"/>
                  <a:gd name="connsiteX25" fmla="*/ 1848482 w 2397035"/>
                  <a:gd name="connsiteY25" fmla="*/ 150000 h 2533650"/>
                  <a:gd name="connsiteX26" fmla="*/ 2305050 w 2397035"/>
                  <a:gd name="connsiteY26" fmla="*/ 0 h 2533650"/>
                  <a:gd name="connsiteX27" fmla="*/ 2395538 w 2397035"/>
                  <a:gd name="connsiteY27" fmla="*/ 123825 h 2533650"/>
                  <a:gd name="connsiteX28" fmla="*/ 2105025 w 2397035"/>
                  <a:gd name="connsiteY28" fmla="*/ 2386013 h 2533650"/>
                  <a:gd name="connsiteX29" fmla="*/ 2002632 w 2397035"/>
                  <a:gd name="connsiteY29" fmla="*/ 2531270 h 2533650"/>
                  <a:gd name="connsiteX30" fmla="*/ 361949 w 2397035"/>
                  <a:gd name="connsiteY30" fmla="*/ 2533650 h 2533650"/>
                  <a:gd name="connsiteX31" fmla="*/ 264320 w 2397035"/>
                  <a:gd name="connsiteY31" fmla="*/ 2371726 h 2533650"/>
                  <a:gd name="connsiteX32" fmla="*/ 0 w 2397035"/>
                  <a:gd name="connsiteY32" fmla="*/ 90488 h 2533650"/>
                  <a:gd name="connsiteX33" fmla="*/ 116682 w 2397035"/>
                  <a:gd name="connsiteY33" fmla="*/ 9525 h 2533650"/>
                  <a:gd name="connsiteX34" fmla="*/ 2305050 w 2397035"/>
                  <a:gd name="connsiteY34"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769721 w 2397035"/>
                  <a:gd name="connsiteY9" fmla="*/ 2130714 h 2533650"/>
                  <a:gd name="connsiteX10" fmla="*/ 460702 w 2397035"/>
                  <a:gd name="connsiteY10" fmla="*/ 162105 h 2533650"/>
                  <a:gd name="connsiteX11" fmla="*/ 360288 w 2397035"/>
                  <a:gd name="connsiteY11" fmla="*/ 275935 h 2533650"/>
                  <a:gd name="connsiteX12" fmla="*/ 477573 w 2397035"/>
                  <a:gd name="connsiteY12" fmla="*/ 2149008 h 2533650"/>
                  <a:gd name="connsiteX13" fmla="*/ 591403 w 2397035"/>
                  <a:gd name="connsiteY13" fmla="*/ 2249422 h 2533650"/>
                  <a:gd name="connsiteX14" fmla="*/ 669306 w 2397035"/>
                  <a:gd name="connsiteY14" fmla="*/ 2244544 h 2533650"/>
                  <a:gd name="connsiteX15" fmla="*/ 769721 w 2397035"/>
                  <a:gd name="connsiteY15" fmla="*/ 2130714 h 2533650"/>
                  <a:gd name="connsiteX16" fmla="*/ 1848482 w 2397035"/>
                  <a:gd name="connsiteY16" fmla="*/ 150000 h 2533650"/>
                  <a:gd name="connsiteX17" fmla="*/ 1734413 w 2397035"/>
                  <a:gd name="connsiteY17" fmla="*/ 250143 h 2533650"/>
                  <a:gd name="connsiteX18" fmla="*/ 1612654 w 2397035"/>
                  <a:gd name="connsiteY18" fmla="*/ 2122930 h 2533650"/>
                  <a:gd name="connsiteX19" fmla="*/ 1712797 w 2397035"/>
                  <a:gd name="connsiteY19" fmla="*/ 2236999 h 2533650"/>
                  <a:gd name="connsiteX20" fmla="*/ 1790688 w 2397035"/>
                  <a:gd name="connsiteY20" fmla="*/ 2242063 h 2533650"/>
                  <a:gd name="connsiteX21" fmla="*/ 1904758 w 2397035"/>
                  <a:gd name="connsiteY21" fmla="*/ 2141921 h 2533650"/>
                  <a:gd name="connsiteX22" fmla="*/ 2026516 w 2397035"/>
                  <a:gd name="connsiteY22" fmla="*/ 269134 h 2533650"/>
                  <a:gd name="connsiteX23" fmla="*/ 1926374 w 2397035"/>
                  <a:gd name="connsiteY23" fmla="*/ 155064 h 2533650"/>
                  <a:gd name="connsiteX24" fmla="*/ 1848482 w 2397035"/>
                  <a:gd name="connsiteY24" fmla="*/ 150000 h 2533650"/>
                  <a:gd name="connsiteX25" fmla="*/ 2305050 w 2397035"/>
                  <a:gd name="connsiteY25" fmla="*/ 0 h 2533650"/>
                  <a:gd name="connsiteX26" fmla="*/ 2395538 w 2397035"/>
                  <a:gd name="connsiteY26" fmla="*/ 123825 h 2533650"/>
                  <a:gd name="connsiteX27" fmla="*/ 2105025 w 2397035"/>
                  <a:gd name="connsiteY27" fmla="*/ 2386013 h 2533650"/>
                  <a:gd name="connsiteX28" fmla="*/ 2002632 w 2397035"/>
                  <a:gd name="connsiteY28" fmla="*/ 2531270 h 2533650"/>
                  <a:gd name="connsiteX29" fmla="*/ 361949 w 2397035"/>
                  <a:gd name="connsiteY29" fmla="*/ 2533650 h 2533650"/>
                  <a:gd name="connsiteX30" fmla="*/ 264320 w 2397035"/>
                  <a:gd name="connsiteY30" fmla="*/ 2371726 h 2533650"/>
                  <a:gd name="connsiteX31" fmla="*/ 0 w 2397035"/>
                  <a:gd name="connsiteY31" fmla="*/ 90488 h 2533650"/>
                  <a:gd name="connsiteX32" fmla="*/ 116682 w 2397035"/>
                  <a:gd name="connsiteY32" fmla="*/ 9525 h 2533650"/>
                  <a:gd name="connsiteX33" fmla="*/ 2305050 w 2397035"/>
                  <a:gd name="connsiteY33"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769721 w 2397035"/>
                  <a:gd name="connsiteY9" fmla="*/ 2130714 h 2533650"/>
                  <a:gd name="connsiteX10" fmla="*/ 360288 w 2397035"/>
                  <a:gd name="connsiteY10" fmla="*/ 275935 h 2533650"/>
                  <a:gd name="connsiteX11" fmla="*/ 477573 w 2397035"/>
                  <a:gd name="connsiteY11" fmla="*/ 2149008 h 2533650"/>
                  <a:gd name="connsiteX12" fmla="*/ 591403 w 2397035"/>
                  <a:gd name="connsiteY12" fmla="*/ 2249422 h 2533650"/>
                  <a:gd name="connsiteX13" fmla="*/ 669306 w 2397035"/>
                  <a:gd name="connsiteY13" fmla="*/ 2244544 h 2533650"/>
                  <a:gd name="connsiteX14" fmla="*/ 769721 w 2397035"/>
                  <a:gd name="connsiteY14" fmla="*/ 2130714 h 2533650"/>
                  <a:gd name="connsiteX15" fmla="*/ 1848482 w 2397035"/>
                  <a:gd name="connsiteY15" fmla="*/ 150000 h 2533650"/>
                  <a:gd name="connsiteX16" fmla="*/ 1734413 w 2397035"/>
                  <a:gd name="connsiteY16" fmla="*/ 250143 h 2533650"/>
                  <a:gd name="connsiteX17" fmla="*/ 1612654 w 2397035"/>
                  <a:gd name="connsiteY17" fmla="*/ 2122930 h 2533650"/>
                  <a:gd name="connsiteX18" fmla="*/ 1712797 w 2397035"/>
                  <a:gd name="connsiteY18" fmla="*/ 2236999 h 2533650"/>
                  <a:gd name="connsiteX19" fmla="*/ 1790688 w 2397035"/>
                  <a:gd name="connsiteY19" fmla="*/ 2242063 h 2533650"/>
                  <a:gd name="connsiteX20" fmla="*/ 1904758 w 2397035"/>
                  <a:gd name="connsiteY20" fmla="*/ 2141921 h 2533650"/>
                  <a:gd name="connsiteX21" fmla="*/ 2026516 w 2397035"/>
                  <a:gd name="connsiteY21" fmla="*/ 269134 h 2533650"/>
                  <a:gd name="connsiteX22" fmla="*/ 1926374 w 2397035"/>
                  <a:gd name="connsiteY22" fmla="*/ 155064 h 2533650"/>
                  <a:gd name="connsiteX23" fmla="*/ 1848482 w 2397035"/>
                  <a:gd name="connsiteY23" fmla="*/ 150000 h 2533650"/>
                  <a:gd name="connsiteX24" fmla="*/ 2305050 w 2397035"/>
                  <a:gd name="connsiteY24" fmla="*/ 0 h 2533650"/>
                  <a:gd name="connsiteX25" fmla="*/ 2395538 w 2397035"/>
                  <a:gd name="connsiteY25" fmla="*/ 123825 h 2533650"/>
                  <a:gd name="connsiteX26" fmla="*/ 2105025 w 2397035"/>
                  <a:gd name="connsiteY26" fmla="*/ 2386013 h 2533650"/>
                  <a:gd name="connsiteX27" fmla="*/ 2002632 w 2397035"/>
                  <a:gd name="connsiteY27" fmla="*/ 2531270 h 2533650"/>
                  <a:gd name="connsiteX28" fmla="*/ 361949 w 2397035"/>
                  <a:gd name="connsiteY28" fmla="*/ 2533650 h 2533650"/>
                  <a:gd name="connsiteX29" fmla="*/ 264320 w 2397035"/>
                  <a:gd name="connsiteY29" fmla="*/ 2371726 h 2533650"/>
                  <a:gd name="connsiteX30" fmla="*/ 0 w 2397035"/>
                  <a:gd name="connsiteY30" fmla="*/ 90488 h 2533650"/>
                  <a:gd name="connsiteX31" fmla="*/ 116682 w 2397035"/>
                  <a:gd name="connsiteY31" fmla="*/ 9525 h 2533650"/>
                  <a:gd name="connsiteX32" fmla="*/ 2305050 w 2397035"/>
                  <a:gd name="connsiteY32"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769721 w 2397035"/>
                  <a:gd name="connsiteY9" fmla="*/ 2130714 h 2533650"/>
                  <a:gd name="connsiteX10" fmla="*/ 477573 w 2397035"/>
                  <a:gd name="connsiteY10" fmla="*/ 2149008 h 2533650"/>
                  <a:gd name="connsiteX11" fmla="*/ 591403 w 2397035"/>
                  <a:gd name="connsiteY11" fmla="*/ 2249422 h 2533650"/>
                  <a:gd name="connsiteX12" fmla="*/ 669306 w 2397035"/>
                  <a:gd name="connsiteY12" fmla="*/ 2244544 h 2533650"/>
                  <a:gd name="connsiteX13" fmla="*/ 769721 w 2397035"/>
                  <a:gd name="connsiteY13" fmla="*/ 2130714 h 2533650"/>
                  <a:gd name="connsiteX14" fmla="*/ 1848482 w 2397035"/>
                  <a:gd name="connsiteY14" fmla="*/ 150000 h 2533650"/>
                  <a:gd name="connsiteX15" fmla="*/ 1734413 w 2397035"/>
                  <a:gd name="connsiteY15" fmla="*/ 250143 h 2533650"/>
                  <a:gd name="connsiteX16" fmla="*/ 1612654 w 2397035"/>
                  <a:gd name="connsiteY16" fmla="*/ 2122930 h 2533650"/>
                  <a:gd name="connsiteX17" fmla="*/ 1712797 w 2397035"/>
                  <a:gd name="connsiteY17" fmla="*/ 2236999 h 2533650"/>
                  <a:gd name="connsiteX18" fmla="*/ 1790688 w 2397035"/>
                  <a:gd name="connsiteY18" fmla="*/ 2242063 h 2533650"/>
                  <a:gd name="connsiteX19" fmla="*/ 1904758 w 2397035"/>
                  <a:gd name="connsiteY19" fmla="*/ 2141921 h 2533650"/>
                  <a:gd name="connsiteX20" fmla="*/ 2026516 w 2397035"/>
                  <a:gd name="connsiteY20" fmla="*/ 269134 h 2533650"/>
                  <a:gd name="connsiteX21" fmla="*/ 1926374 w 2397035"/>
                  <a:gd name="connsiteY21" fmla="*/ 155064 h 2533650"/>
                  <a:gd name="connsiteX22" fmla="*/ 1848482 w 2397035"/>
                  <a:gd name="connsiteY22" fmla="*/ 150000 h 2533650"/>
                  <a:gd name="connsiteX23" fmla="*/ 2305050 w 2397035"/>
                  <a:gd name="connsiteY23" fmla="*/ 0 h 2533650"/>
                  <a:gd name="connsiteX24" fmla="*/ 2395538 w 2397035"/>
                  <a:gd name="connsiteY24" fmla="*/ 123825 h 2533650"/>
                  <a:gd name="connsiteX25" fmla="*/ 2105025 w 2397035"/>
                  <a:gd name="connsiteY25" fmla="*/ 2386013 h 2533650"/>
                  <a:gd name="connsiteX26" fmla="*/ 2002632 w 2397035"/>
                  <a:gd name="connsiteY26" fmla="*/ 2531270 h 2533650"/>
                  <a:gd name="connsiteX27" fmla="*/ 361949 w 2397035"/>
                  <a:gd name="connsiteY27" fmla="*/ 2533650 h 2533650"/>
                  <a:gd name="connsiteX28" fmla="*/ 264320 w 2397035"/>
                  <a:gd name="connsiteY28" fmla="*/ 2371726 h 2533650"/>
                  <a:gd name="connsiteX29" fmla="*/ 0 w 2397035"/>
                  <a:gd name="connsiteY29" fmla="*/ 90488 h 2533650"/>
                  <a:gd name="connsiteX30" fmla="*/ 116682 w 2397035"/>
                  <a:gd name="connsiteY30" fmla="*/ 9525 h 2533650"/>
                  <a:gd name="connsiteX31" fmla="*/ 2305050 w 2397035"/>
                  <a:gd name="connsiteY31"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669306 w 2397035"/>
                  <a:gd name="connsiteY9" fmla="*/ 2244544 h 2533650"/>
                  <a:gd name="connsiteX10" fmla="*/ 477573 w 2397035"/>
                  <a:gd name="connsiteY10" fmla="*/ 2149008 h 2533650"/>
                  <a:gd name="connsiteX11" fmla="*/ 591403 w 2397035"/>
                  <a:gd name="connsiteY11" fmla="*/ 2249422 h 2533650"/>
                  <a:gd name="connsiteX12" fmla="*/ 669306 w 2397035"/>
                  <a:gd name="connsiteY12" fmla="*/ 2244544 h 2533650"/>
                  <a:gd name="connsiteX13" fmla="*/ 1848482 w 2397035"/>
                  <a:gd name="connsiteY13" fmla="*/ 150000 h 2533650"/>
                  <a:gd name="connsiteX14" fmla="*/ 1734413 w 2397035"/>
                  <a:gd name="connsiteY14" fmla="*/ 250143 h 2533650"/>
                  <a:gd name="connsiteX15" fmla="*/ 1612654 w 2397035"/>
                  <a:gd name="connsiteY15" fmla="*/ 2122930 h 2533650"/>
                  <a:gd name="connsiteX16" fmla="*/ 1712797 w 2397035"/>
                  <a:gd name="connsiteY16" fmla="*/ 2236999 h 2533650"/>
                  <a:gd name="connsiteX17" fmla="*/ 1790688 w 2397035"/>
                  <a:gd name="connsiteY17" fmla="*/ 2242063 h 2533650"/>
                  <a:gd name="connsiteX18" fmla="*/ 1904758 w 2397035"/>
                  <a:gd name="connsiteY18" fmla="*/ 2141921 h 2533650"/>
                  <a:gd name="connsiteX19" fmla="*/ 2026516 w 2397035"/>
                  <a:gd name="connsiteY19" fmla="*/ 269134 h 2533650"/>
                  <a:gd name="connsiteX20" fmla="*/ 1926374 w 2397035"/>
                  <a:gd name="connsiteY20" fmla="*/ 155064 h 2533650"/>
                  <a:gd name="connsiteX21" fmla="*/ 1848482 w 2397035"/>
                  <a:gd name="connsiteY21" fmla="*/ 150000 h 2533650"/>
                  <a:gd name="connsiteX22" fmla="*/ 2305050 w 2397035"/>
                  <a:gd name="connsiteY22" fmla="*/ 0 h 2533650"/>
                  <a:gd name="connsiteX23" fmla="*/ 2395538 w 2397035"/>
                  <a:gd name="connsiteY23" fmla="*/ 123825 h 2533650"/>
                  <a:gd name="connsiteX24" fmla="*/ 2105025 w 2397035"/>
                  <a:gd name="connsiteY24" fmla="*/ 2386013 h 2533650"/>
                  <a:gd name="connsiteX25" fmla="*/ 2002632 w 2397035"/>
                  <a:gd name="connsiteY25" fmla="*/ 2531270 h 2533650"/>
                  <a:gd name="connsiteX26" fmla="*/ 361949 w 2397035"/>
                  <a:gd name="connsiteY26" fmla="*/ 2533650 h 2533650"/>
                  <a:gd name="connsiteX27" fmla="*/ 264320 w 2397035"/>
                  <a:gd name="connsiteY27" fmla="*/ 2371726 h 2533650"/>
                  <a:gd name="connsiteX28" fmla="*/ 0 w 2397035"/>
                  <a:gd name="connsiteY28" fmla="*/ 90488 h 2533650"/>
                  <a:gd name="connsiteX29" fmla="*/ 116682 w 2397035"/>
                  <a:gd name="connsiteY29" fmla="*/ 9525 h 2533650"/>
                  <a:gd name="connsiteX30" fmla="*/ 2305050 w 2397035"/>
                  <a:gd name="connsiteY30"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591403 w 2397035"/>
                  <a:gd name="connsiteY9" fmla="*/ 2249422 h 2533650"/>
                  <a:gd name="connsiteX10" fmla="*/ 477573 w 2397035"/>
                  <a:gd name="connsiteY10" fmla="*/ 2149008 h 2533650"/>
                  <a:gd name="connsiteX11" fmla="*/ 591403 w 2397035"/>
                  <a:gd name="connsiteY11" fmla="*/ 2249422 h 2533650"/>
                  <a:gd name="connsiteX12" fmla="*/ 1848482 w 2397035"/>
                  <a:gd name="connsiteY12" fmla="*/ 150000 h 2533650"/>
                  <a:gd name="connsiteX13" fmla="*/ 1734413 w 2397035"/>
                  <a:gd name="connsiteY13" fmla="*/ 250143 h 2533650"/>
                  <a:gd name="connsiteX14" fmla="*/ 1612654 w 2397035"/>
                  <a:gd name="connsiteY14" fmla="*/ 2122930 h 2533650"/>
                  <a:gd name="connsiteX15" fmla="*/ 1712797 w 2397035"/>
                  <a:gd name="connsiteY15" fmla="*/ 2236999 h 2533650"/>
                  <a:gd name="connsiteX16" fmla="*/ 1790688 w 2397035"/>
                  <a:gd name="connsiteY16" fmla="*/ 2242063 h 2533650"/>
                  <a:gd name="connsiteX17" fmla="*/ 1904758 w 2397035"/>
                  <a:gd name="connsiteY17" fmla="*/ 2141921 h 2533650"/>
                  <a:gd name="connsiteX18" fmla="*/ 2026516 w 2397035"/>
                  <a:gd name="connsiteY18" fmla="*/ 269134 h 2533650"/>
                  <a:gd name="connsiteX19" fmla="*/ 1926374 w 2397035"/>
                  <a:gd name="connsiteY19" fmla="*/ 155064 h 2533650"/>
                  <a:gd name="connsiteX20" fmla="*/ 1848482 w 2397035"/>
                  <a:gd name="connsiteY20" fmla="*/ 150000 h 2533650"/>
                  <a:gd name="connsiteX21" fmla="*/ 2305050 w 2397035"/>
                  <a:gd name="connsiteY21" fmla="*/ 0 h 2533650"/>
                  <a:gd name="connsiteX22" fmla="*/ 2395538 w 2397035"/>
                  <a:gd name="connsiteY22" fmla="*/ 123825 h 2533650"/>
                  <a:gd name="connsiteX23" fmla="*/ 2105025 w 2397035"/>
                  <a:gd name="connsiteY23" fmla="*/ 2386013 h 2533650"/>
                  <a:gd name="connsiteX24" fmla="*/ 2002632 w 2397035"/>
                  <a:gd name="connsiteY24" fmla="*/ 2531270 h 2533650"/>
                  <a:gd name="connsiteX25" fmla="*/ 361949 w 2397035"/>
                  <a:gd name="connsiteY25" fmla="*/ 2533650 h 2533650"/>
                  <a:gd name="connsiteX26" fmla="*/ 264320 w 2397035"/>
                  <a:gd name="connsiteY26" fmla="*/ 2371726 h 2533650"/>
                  <a:gd name="connsiteX27" fmla="*/ 0 w 2397035"/>
                  <a:gd name="connsiteY27" fmla="*/ 90488 h 2533650"/>
                  <a:gd name="connsiteX28" fmla="*/ 116682 w 2397035"/>
                  <a:gd name="connsiteY28" fmla="*/ 9525 h 2533650"/>
                  <a:gd name="connsiteX29" fmla="*/ 2305050 w 2397035"/>
                  <a:gd name="connsiteY29"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1848482 w 2397035"/>
                  <a:gd name="connsiteY9" fmla="*/ 150000 h 2533650"/>
                  <a:gd name="connsiteX10" fmla="*/ 1734413 w 2397035"/>
                  <a:gd name="connsiteY10" fmla="*/ 250143 h 2533650"/>
                  <a:gd name="connsiteX11" fmla="*/ 1612654 w 2397035"/>
                  <a:gd name="connsiteY11" fmla="*/ 2122930 h 2533650"/>
                  <a:gd name="connsiteX12" fmla="*/ 1712797 w 2397035"/>
                  <a:gd name="connsiteY12" fmla="*/ 2236999 h 2533650"/>
                  <a:gd name="connsiteX13" fmla="*/ 1790688 w 2397035"/>
                  <a:gd name="connsiteY13" fmla="*/ 2242063 h 2533650"/>
                  <a:gd name="connsiteX14" fmla="*/ 1904758 w 2397035"/>
                  <a:gd name="connsiteY14" fmla="*/ 2141921 h 2533650"/>
                  <a:gd name="connsiteX15" fmla="*/ 2026516 w 2397035"/>
                  <a:gd name="connsiteY15" fmla="*/ 269134 h 2533650"/>
                  <a:gd name="connsiteX16" fmla="*/ 1926374 w 2397035"/>
                  <a:gd name="connsiteY16" fmla="*/ 155064 h 2533650"/>
                  <a:gd name="connsiteX17" fmla="*/ 1848482 w 2397035"/>
                  <a:gd name="connsiteY17" fmla="*/ 150000 h 2533650"/>
                  <a:gd name="connsiteX18" fmla="*/ 2305050 w 2397035"/>
                  <a:gd name="connsiteY18" fmla="*/ 0 h 2533650"/>
                  <a:gd name="connsiteX19" fmla="*/ 2395538 w 2397035"/>
                  <a:gd name="connsiteY19" fmla="*/ 123825 h 2533650"/>
                  <a:gd name="connsiteX20" fmla="*/ 2105025 w 2397035"/>
                  <a:gd name="connsiteY20" fmla="*/ 2386013 h 2533650"/>
                  <a:gd name="connsiteX21" fmla="*/ 2002632 w 2397035"/>
                  <a:gd name="connsiteY21" fmla="*/ 2531270 h 2533650"/>
                  <a:gd name="connsiteX22" fmla="*/ 361949 w 2397035"/>
                  <a:gd name="connsiteY22" fmla="*/ 2533650 h 2533650"/>
                  <a:gd name="connsiteX23" fmla="*/ 264320 w 2397035"/>
                  <a:gd name="connsiteY23" fmla="*/ 2371726 h 2533650"/>
                  <a:gd name="connsiteX24" fmla="*/ 0 w 2397035"/>
                  <a:gd name="connsiteY24" fmla="*/ 90488 h 2533650"/>
                  <a:gd name="connsiteX25" fmla="*/ 116682 w 2397035"/>
                  <a:gd name="connsiteY25" fmla="*/ 9525 h 2533650"/>
                  <a:gd name="connsiteX26" fmla="*/ 2305050 w 2397035"/>
                  <a:gd name="connsiteY26" fmla="*/ 0 h 2533650"/>
                  <a:gd name="connsiteX0" fmla="*/ 1152032 w 2397035"/>
                  <a:gd name="connsiteY0" fmla="*/ 157621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337420 w 2397035"/>
                  <a:gd name="connsiteY5" fmla="*/ 264953 h 2533650"/>
                  <a:gd name="connsiteX6" fmla="*/ 1230088 w 2397035"/>
                  <a:gd name="connsiteY6" fmla="*/ 157621 h 2533650"/>
                  <a:gd name="connsiteX7" fmla="*/ 1152032 w 2397035"/>
                  <a:gd name="connsiteY7" fmla="*/ 157621 h 2533650"/>
                  <a:gd name="connsiteX8" fmla="*/ 1848482 w 2397035"/>
                  <a:gd name="connsiteY8" fmla="*/ 150000 h 2533650"/>
                  <a:gd name="connsiteX9" fmla="*/ 1734413 w 2397035"/>
                  <a:gd name="connsiteY9" fmla="*/ 250143 h 2533650"/>
                  <a:gd name="connsiteX10" fmla="*/ 1612654 w 2397035"/>
                  <a:gd name="connsiteY10" fmla="*/ 2122930 h 2533650"/>
                  <a:gd name="connsiteX11" fmla="*/ 1712797 w 2397035"/>
                  <a:gd name="connsiteY11" fmla="*/ 2236999 h 2533650"/>
                  <a:gd name="connsiteX12" fmla="*/ 1790688 w 2397035"/>
                  <a:gd name="connsiteY12" fmla="*/ 2242063 h 2533650"/>
                  <a:gd name="connsiteX13" fmla="*/ 1904758 w 2397035"/>
                  <a:gd name="connsiteY13" fmla="*/ 2141921 h 2533650"/>
                  <a:gd name="connsiteX14" fmla="*/ 2026516 w 2397035"/>
                  <a:gd name="connsiteY14" fmla="*/ 269134 h 2533650"/>
                  <a:gd name="connsiteX15" fmla="*/ 1926374 w 2397035"/>
                  <a:gd name="connsiteY15" fmla="*/ 155064 h 2533650"/>
                  <a:gd name="connsiteX16" fmla="*/ 1848482 w 2397035"/>
                  <a:gd name="connsiteY16" fmla="*/ 150000 h 2533650"/>
                  <a:gd name="connsiteX17" fmla="*/ 2305050 w 2397035"/>
                  <a:gd name="connsiteY17" fmla="*/ 0 h 2533650"/>
                  <a:gd name="connsiteX18" fmla="*/ 2395538 w 2397035"/>
                  <a:gd name="connsiteY18" fmla="*/ 123825 h 2533650"/>
                  <a:gd name="connsiteX19" fmla="*/ 2105025 w 2397035"/>
                  <a:gd name="connsiteY19" fmla="*/ 2386013 h 2533650"/>
                  <a:gd name="connsiteX20" fmla="*/ 2002632 w 2397035"/>
                  <a:gd name="connsiteY20" fmla="*/ 2531270 h 2533650"/>
                  <a:gd name="connsiteX21" fmla="*/ 361949 w 2397035"/>
                  <a:gd name="connsiteY21" fmla="*/ 2533650 h 2533650"/>
                  <a:gd name="connsiteX22" fmla="*/ 264320 w 2397035"/>
                  <a:gd name="connsiteY22" fmla="*/ 2371726 h 2533650"/>
                  <a:gd name="connsiteX23" fmla="*/ 0 w 2397035"/>
                  <a:gd name="connsiteY23" fmla="*/ 90488 h 2533650"/>
                  <a:gd name="connsiteX24" fmla="*/ 116682 w 2397035"/>
                  <a:gd name="connsiteY24" fmla="*/ 9525 h 2533650"/>
                  <a:gd name="connsiteX25" fmla="*/ 2305050 w 2397035"/>
                  <a:gd name="connsiteY25" fmla="*/ 0 h 2533650"/>
                  <a:gd name="connsiteX0" fmla="*/ 1230088 w 2397035"/>
                  <a:gd name="connsiteY0" fmla="*/ 157621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337420 w 2397035"/>
                  <a:gd name="connsiteY5" fmla="*/ 264953 h 2533650"/>
                  <a:gd name="connsiteX6" fmla="*/ 1230088 w 2397035"/>
                  <a:gd name="connsiteY6" fmla="*/ 157621 h 2533650"/>
                  <a:gd name="connsiteX7" fmla="*/ 1848482 w 2397035"/>
                  <a:gd name="connsiteY7" fmla="*/ 150000 h 2533650"/>
                  <a:gd name="connsiteX8" fmla="*/ 1734413 w 2397035"/>
                  <a:gd name="connsiteY8" fmla="*/ 250143 h 2533650"/>
                  <a:gd name="connsiteX9" fmla="*/ 1612654 w 2397035"/>
                  <a:gd name="connsiteY9" fmla="*/ 2122930 h 2533650"/>
                  <a:gd name="connsiteX10" fmla="*/ 1712797 w 2397035"/>
                  <a:gd name="connsiteY10" fmla="*/ 2236999 h 2533650"/>
                  <a:gd name="connsiteX11" fmla="*/ 1790688 w 2397035"/>
                  <a:gd name="connsiteY11" fmla="*/ 2242063 h 2533650"/>
                  <a:gd name="connsiteX12" fmla="*/ 1904758 w 2397035"/>
                  <a:gd name="connsiteY12" fmla="*/ 2141921 h 2533650"/>
                  <a:gd name="connsiteX13" fmla="*/ 2026516 w 2397035"/>
                  <a:gd name="connsiteY13" fmla="*/ 269134 h 2533650"/>
                  <a:gd name="connsiteX14" fmla="*/ 1926374 w 2397035"/>
                  <a:gd name="connsiteY14" fmla="*/ 155064 h 2533650"/>
                  <a:gd name="connsiteX15" fmla="*/ 1848482 w 2397035"/>
                  <a:gd name="connsiteY15" fmla="*/ 150000 h 2533650"/>
                  <a:gd name="connsiteX16" fmla="*/ 2305050 w 2397035"/>
                  <a:gd name="connsiteY16" fmla="*/ 0 h 2533650"/>
                  <a:gd name="connsiteX17" fmla="*/ 2395538 w 2397035"/>
                  <a:gd name="connsiteY17" fmla="*/ 123825 h 2533650"/>
                  <a:gd name="connsiteX18" fmla="*/ 2105025 w 2397035"/>
                  <a:gd name="connsiteY18" fmla="*/ 2386013 h 2533650"/>
                  <a:gd name="connsiteX19" fmla="*/ 2002632 w 2397035"/>
                  <a:gd name="connsiteY19" fmla="*/ 2531270 h 2533650"/>
                  <a:gd name="connsiteX20" fmla="*/ 361949 w 2397035"/>
                  <a:gd name="connsiteY20" fmla="*/ 2533650 h 2533650"/>
                  <a:gd name="connsiteX21" fmla="*/ 264320 w 2397035"/>
                  <a:gd name="connsiteY21" fmla="*/ 2371726 h 2533650"/>
                  <a:gd name="connsiteX22" fmla="*/ 0 w 2397035"/>
                  <a:gd name="connsiteY22" fmla="*/ 90488 h 2533650"/>
                  <a:gd name="connsiteX23" fmla="*/ 116682 w 2397035"/>
                  <a:gd name="connsiteY23" fmla="*/ 9525 h 2533650"/>
                  <a:gd name="connsiteX24" fmla="*/ 2305050 w 2397035"/>
                  <a:gd name="connsiteY24" fmla="*/ 0 h 2533650"/>
                  <a:gd name="connsiteX0" fmla="*/ 1337420 w 2397035"/>
                  <a:gd name="connsiteY0" fmla="*/ 264953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337420 w 2397035"/>
                  <a:gd name="connsiteY5" fmla="*/ 264953 h 2533650"/>
                  <a:gd name="connsiteX6" fmla="*/ 1848482 w 2397035"/>
                  <a:gd name="connsiteY6" fmla="*/ 150000 h 2533650"/>
                  <a:gd name="connsiteX7" fmla="*/ 1734413 w 2397035"/>
                  <a:gd name="connsiteY7" fmla="*/ 250143 h 2533650"/>
                  <a:gd name="connsiteX8" fmla="*/ 1612654 w 2397035"/>
                  <a:gd name="connsiteY8" fmla="*/ 2122930 h 2533650"/>
                  <a:gd name="connsiteX9" fmla="*/ 1712797 w 2397035"/>
                  <a:gd name="connsiteY9" fmla="*/ 2236999 h 2533650"/>
                  <a:gd name="connsiteX10" fmla="*/ 1790688 w 2397035"/>
                  <a:gd name="connsiteY10" fmla="*/ 2242063 h 2533650"/>
                  <a:gd name="connsiteX11" fmla="*/ 1904758 w 2397035"/>
                  <a:gd name="connsiteY11" fmla="*/ 2141921 h 2533650"/>
                  <a:gd name="connsiteX12" fmla="*/ 2026516 w 2397035"/>
                  <a:gd name="connsiteY12" fmla="*/ 269134 h 2533650"/>
                  <a:gd name="connsiteX13" fmla="*/ 1926374 w 2397035"/>
                  <a:gd name="connsiteY13" fmla="*/ 155064 h 2533650"/>
                  <a:gd name="connsiteX14" fmla="*/ 1848482 w 2397035"/>
                  <a:gd name="connsiteY14" fmla="*/ 150000 h 2533650"/>
                  <a:gd name="connsiteX15" fmla="*/ 2305050 w 2397035"/>
                  <a:gd name="connsiteY15" fmla="*/ 0 h 2533650"/>
                  <a:gd name="connsiteX16" fmla="*/ 2395538 w 2397035"/>
                  <a:gd name="connsiteY16" fmla="*/ 123825 h 2533650"/>
                  <a:gd name="connsiteX17" fmla="*/ 2105025 w 2397035"/>
                  <a:gd name="connsiteY17" fmla="*/ 2386013 h 2533650"/>
                  <a:gd name="connsiteX18" fmla="*/ 2002632 w 2397035"/>
                  <a:gd name="connsiteY18" fmla="*/ 2531270 h 2533650"/>
                  <a:gd name="connsiteX19" fmla="*/ 361949 w 2397035"/>
                  <a:gd name="connsiteY19" fmla="*/ 2533650 h 2533650"/>
                  <a:gd name="connsiteX20" fmla="*/ 264320 w 2397035"/>
                  <a:gd name="connsiteY20" fmla="*/ 2371726 h 2533650"/>
                  <a:gd name="connsiteX21" fmla="*/ 0 w 2397035"/>
                  <a:gd name="connsiteY21" fmla="*/ 90488 h 2533650"/>
                  <a:gd name="connsiteX22" fmla="*/ 116682 w 2397035"/>
                  <a:gd name="connsiteY22" fmla="*/ 9525 h 2533650"/>
                  <a:gd name="connsiteX23" fmla="*/ 2305050 w 2397035"/>
                  <a:gd name="connsiteY23" fmla="*/ 0 h 2533650"/>
                  <a:gd name="connsiteX0" fmla="*/ 1337420 w 2397035"/>
                  <a:gd name="connsiteY0" fmla="*/ 2141694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848482 w 2397035"/>
                  <a:gd name="connsiteY5" fmla="*/ 150000 h 2533650"/>
                  <a:gd name="connsiteX6" fmla="*/ 1734413 w 2397035"/>
                  <a:gd name="connsiteY6" fmla="*/ 250143 h 2533650"/>
                  <a:gd name="connsiteX7" fmla="*/ 1612654 w 2397035"/>
                  <a:gd name="connsiteY7" fmla="*/ 2122930 h 2533650"/>
                  <a:gd name="connsiteX8" fmla="*/ 1712797 w 2397035"/>
                  <a:gd name="connsiteY8" fmla="*/ 2236999 h 2533650"/>
                  <a:gd name="connsiteX9" fmla="*/ 1790688 w 2397035"/>
                  <a:gd name="connsiteY9" fmla="*/ 2242063 h 2533650"/>
                  <a:gd name="connsiteX10" fmla="*/ 1904758 w 2397035"/>
                  <a:gd name="connsiteY10" fmla="*/ 2141921 h 2533650"/>
                  <a:gd name="connsiteX11" fmla="*/ 2026516 w 2397035"/>
                  <a:gd name="connsiteY11" fmla="*/ 269134 h 2533650"/>
                  <a:gd name="connsiteX12" fmla="*/ 1926374 w 2397035"/>
                  <a:gd name="connsiteY12" fmla="*/ 155064 h 2533650"/>
                  <a:gd name="connsiteX13" fmla="*/ 1848482 w 2397035"/>
                  <a:gd name="connsiteY13" fmla="*/ 150000 h 2533650"/>
                  <a:gd name="connsiteX14" fmla="*/ 2305050 w 2397035"/>
                  <a:gd name="connsiteY14" fmla="*/ 0 h 2533650"/>
                  <a:gd name="connsiteX15" fmla="*/ 2395538 w 2397035"/>
                  <a:gd name="connsiteY15" fmla="*/ 123825 h 2533650"/>
                  <a:gd name="connsiteX16" fmla="*/ 2105025 w 2397035"/>
                  <a:gd name="connsiteY16" fmla="*/ 2386013 h 2533650"/>
                  <a:gd name="connsiteX17" fmla="*/ 2002632 w 2397035"/>
                  <a:gd name="connsiteY17" fmla="*/ 2531270 h 2533650"/>
                  <a:gd name="connsiteX18" fmla="*/ 361949 w 2397035"/>
                  <a:gd name="connsiteY18" fmla="*/ 2533650 h 2533650"/>
                  <a:gd name="connsiteX19" fmla="*/ 264320 w 2397035"/>
                  <a:gd name="connsiteY19" fmla="*/ 2371726 h 2533650"/>
                  <a:gd name="connsiteX20" fmla="*/ 0 w 2397035"/>
                  <a:gd name="connsiteY20" fmla="*/ 90488 h 2533650"/>
                  <a:gd name="connsiteX21" fmla="*/ 116682 w 2397035"/>
                  <a:gd name="connsiteY21" fmla="*/ 9525 h 2533650"/>
                  <a:gd name="connsiteX22" fmla="*/ 2305050 w 2397035"/>
                  <a:gd name="connsiteY22" fmla="*/ 0 h 2533650"/>
                  <a:gd name="connsiteX0" fmla="*/ 1230088 w 2397035"/>
                  <a:gd name="connsiteY0" fmla="*/ 2249026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848482 w 2397035"/>
                  <a:gd name="connsiteY4" fmla="*/ 150000 h 2533650"/>
                  <a:gd name="connsiteX5" fmla="*/ 1734413 w 2397035"/>
                  <a:gd name="connsiteY5" fmla="*/ 250143 h 2533650"/>
                  <a:gd name="connsiteX6" fmla="*/ 1612654 w 2397035"/>
                  <a:gd name="connsiteY6" fmla="*/ 2122930 h 2533650"/>
                  <a:gd name="connsiteX7" fmla="*/ 1712797 w 2397035"/>
                  <a:gd name="connsiteY7" fmla="*/ 2236999 h 2533650"/>
                  <a:gd name="connsiteX8" fmla="*/ 1790688 w 2397035"/>
                  <a:gd name="connsiteY8" fmla="*/ 2242063 h 2533650"/>
                  <a:gd name="connsiteX9" fmla="*/ 1904758 w 2397035"/>
                  <a:gd name="connsiteY9" fmla="*/ 2141921 h 2533650"/>
                  <a:gd name="connsiteX10" fmla="*/ 2026516 w 2397035"/>
                  <a:gd name="connsiteY10" fmla="*/ 269134 h 2533650"/>
                  <a:gd name="connsiteX11" fmla="*/ 1926374 w 2397035"/>
                  <a:gd name="connsiteY11" fmla="*/ 155064 h 2533650"/>
                  <a:gd name="connsiteX12" fmla="*/ 1848482 w 2397035"/>
                  <a:gd name="connsiteY12" fmla="*/ 150000 h 2533650"/>
                  <a:gd name="connsiteX13" fmla="*/ 2305050 w 2397035"/>
                  <a:gd name="connsiteY13" fmla="*/ 0 h 2533650"/>
                  <a:gd name="connsiteX14" fmla="*/ 2395538 w 2397035"/>
                  <a:gd name="connsiteY14" fmla="*/ 123825 h 2533650"/>
                  <a:gd name="connsiteX15" fmla="*/ 2105025 w 2397035"/>
                  <a:gd name="connsiteY15" fmla="*/ 2386013 h 2533650"/>
                  <a:gd name="connsiteX16" fmla="*/ 2002632 w 2397035"/>
                  <a:gd name="connsiteY16" fmla="*/ 2531270 h 2533650"/>
                  <a:gd name="connsiteX17" fmla="*/ 361949 w 2397035"/>
                  <a:gd name="connsiteY17" fmla="*/ 2533650 h 2533650"/>
                  <a:gd name="connsiteX18" fmla="*/ 264320 w 2397035"/>
                  <a:gd name="connsiteY18" fmla="*/ 2371726 h 2533650"/>
                  <a:gd name="connsiteX19" fmla="*/ 0 w 2397035"/>
                  <a:gd name="connsiteY19" fmla="*/ 90488 h 2533650"/>
                  <a:gd name="connsiteX20" fmla="*/ 116682 w 2397035"/>
                  <a:gd name="connsiteY20" fmla="*/ 9525 h 2533650"/>
                  <a:gd name="connsiteX21" fmla="*/ 2305050 w 2397035"/>
                  <a:gd name="connsiteY21" fmla="*/ 0 h 2533650"/>
                  <a:gd name="connsiteX0" fmla="*/ 1152032 w 2397035"/>
                  <a:gd name="connsiteY0" fmla="*/ 2249026 h 2533650"/>
                  <a:gd name="connsiteX1" fmla="*/ 1044700 w 2397035"/>
                  <a:gd name="connsiteY1" fmla="*/ 2141694 h 2533650"/>
                  <a:gd name="connsiteX2" fmla="*/ 1152032 w 2397035"/>
                  <a:gd name="connsiteY2" fmla="*/ 2249026 h 2533650"/>
                  <a:gd name="connsiteX3" fmla="*/ 1848482 w 2397035"/>
                  <a:gd name="connsiteY3" fmla="*/ 150000 h 2533650"/>
                  <a:gd name="connsiteX4" fmla="*/ 1734413 w 2397035"/>
                  <a:gd name="connsiteY4" fmla="*/ 250143 h 2533650"/>
                  <a:gd name="connsiteX5" fmla="*/ 1612654 w 2397035"/>
                  <a:gd name="connsiteY5" fmla="*/ 2122930 h 2533650"/>
                  <a:gd name="connsiteX6" fmla="*/ 1712797 w 2397035"/>
                  <a:gd name="connsiteY6" fmla="*/ 2236999 h 2533650"/>
                  <a:gd name="connsiteX7" fmla="*/ 1790688 w 2397035"/>
                  <a:gd name="connsiteY7" fmla="*/ 2242063 h 2533650"/>
                  <a:gd name="connsiteX8" fmla="*/ 1904758 w 2397035"/>
                  <a:gd name="connsiteY8" fmla="*/ 2141921 h 2533650"/>
                  <a:gd name="connsiteX9" fmla="*/ 2026516 w 2397035"/>
                  <a:gd name="connsiteY9" fmla="*/ 269134 h 2533650"/>
                  <a:gd name="connsiteX10" fmla="*/ 1926374 w 2397035"/>
                  <a:gd name="connsiteY10" fmla="*/ 155064 h 2533650"/>
                  <a:gd name="connsiteX11" fmla="*/ 1848482 w 2397035"/>
                  <a:gd name="connsiteY11" fmla="*/ 150000 h 2533650"/>
                  <a:gd name="connsiteX12" fmla="*/ 2305050 w 2397035"/>
                  <a:gd name="connsiteY12" fmla="*/ 0 h 2533650"/>
                  <a:gd name="connsiteX13" fmla="*/ 2395538 w 2397035"/>
                  <a:gd name="connsiteY13" fmla="*/ 123825 h 2533650"/>
                  <a:gd name="connsiteX14" fmla="*/ 2105025 w 2397035"/>
                  <a:gd name="connsiteY14" fmla="*/ 2386013 h 2533650"/>
                  <a:gd name="connsiteX15" fmla="*/ 2002632 w 2397035"/>
                  <a:gd name="connsiteY15" fmla="*/ 2531270 h 2533650"/>
                  <a:gd name="connsiteX16" fmla="*/ 361949 w 2397035"/>
                  <a:gd name="connsiteY16" fmla="*/ 2533650 h 2533650"/>
                  <a:gd name="connsiteX17" fmla="*/ 264320 w 2397035"/>
                  <a:gd name="connsiteY17" fmla="*/ 2371726 h 2533650"/>
                  <a:gd name="connsiteX18" fmla="*/ 0 w 2397035"/>
                  <a:gd name="connsiteY18" fmla="*/ 90488 h 2533650"/>
                  <a:gd name="connsiteX19" fmla="*/ 116682 w 2397035"/>
                  <a:gd name="connsiteY19" fmla="*/ 9525 h 2533650"/>
                  <a:gd name="connsiteX20" fmla="*/ 2305050 w 2397035"/>
                  <a:gd name="connsiteY20" fmla="*/ 0 h 2533650"/>
                  <a:gd name="connsiteX0" fmla="*/ 1848482 w 2397035"/>
                  <a:gd name="connsiteY0" fmla="*/ 150000 h 2533650"/>
                  <a:gd name="connsiteX1" fmla="*/ 1734413 w 2397035"/>
                  <a:gd name="connsiteY1" fmla="*/ 250143 h 2533650"/>
                  <a:gd name="connsiteX2" fmla="*/ 1612654 w 2397035"/>
                  <a:gd name="connsiteY2" fmla="*/ 2122930 h 2533650"/>
                  <a:gd name="connsiteX3" fmla="*/ 1712797 w 2397035"/>
                  <a:gd name="connsiteY3" fmla="*/ 2236999 h 2533650"/>
                  <a:gd name="connsiteX4" fmla="*/ 1790688 w 2397035"/>
                  <a:gd name="connsiteY4" fmla="*/ 2242063 h 2533650"/>
                  <a:gd name="connsiteX5" fmla="*/ 1904758 w 2397035"/>
                  <a:gd name="connsiteY5" fmla="*/ 2141921 h 2533650"/>
                  <a:gd name="connsiteX6" fmla="*/ 2026516 w 2397035"/>
                  <a:gd name="connsiteY6" fmla="*/ 269134 h 2533650"/>
                  <a:gd name="connsiteX7" fmla="*/ 1926374 w 2397035"/>
                  <a:gd name="connsiteY7" fmla="*/ 155064 h 2533650"/>
                  <a:gd name="connsiteX8" fmla="*/ 1848482 w 2397035"/>
                  <a:gd name="connsiteY8" fmla="*/ 150000 h 2533650"/>
                  <a:gd name="connsiteX9" fmla="*/ 2305050 w 2397035"/>
                  <a:gd name="connsiteY9" fmla="*/ 0 h 2533650"/>
                  <a:gd name="connsiteX10" fmla="*/ 2395538 w 2397035"/>
                  <a:gd name="connsiteY10" fmla="*/ 123825 h 2533650"/>
                  <a:gd name="connsiteX11" fmla="*/ 2105025 w 2397035"/>
                  <a:gd name="connsiteY11" fmla="*/ 2386013 h 2533650"/>
                  <a:gd name="connsiteX12" fmla="*/ 2002632 w 2397035"/>
                  <a:gd name="connsiteY12" fmla="*/ 2531270 h 2533650"/>
                  <a:gd name="connsiteX13" fmla="*/ 361949 w 2397035"/>
                  <a:gd name="connsiteY13" fmla="*/ 2533650 h 2533650"/>
                  <a:gd name="connsiteX14" fmla="*/ 264320 w 2397035"/>
                  <a:gd name="connsiteY14" fmla="*/ 2371726 h 2533650"/>
                  <a:gd name="connsiteX15" fmla="*/ 0 w 2397035"/>
                  <a:gd name="connsiteY15" fmla="*/ 90488 h 2533650"/>
                  <a:gd name="connsiteX16" fmla="*/ 116682 w 2397035"/>
                  <a:gd name="connsiteY16" fmla="*/ 9525 h 2533650"/>
                  <a:gd name="connsiteX17" fmla="*/ 2305050 w 2397035"/>
                  <a:gd name="connsiteY17" fmla="*/ 0 h 2533650"/>
                  <a:gd name="connsiteX0" fmla="*/ 1848482 w 2397035"/>
                  <a:gd name="connsiteY0" fmla="*/ 150000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026516 w 2397035"/>
                  <a:gd name="connsiteY5" fmla="*/ 269134 h 2533650"/>
                  <a:gd name="connsiteX6" fmla="*/ 1926374 w 2397035"/>
                  <a:gd name="connsiteY6" fmla="*/ 155064 h 2533650"/>
                  <a:gd name="connsiteX7" fmla="*/ 1848482 w 2397035"/>
                  <a:gd name="connsiteY7" fmla="*/ 150000 h 2533650"/>
                  <a:gd name="connsiteX8" fmla="*/ 2305050 w 2397035"/>
                  <a:gd name="connsiteY8" fmla="*/ 0 h 2533650"/>
                  <a:gd name="connsiteX9" fmla="*/ 2395538 w 2397035"/>
                  <a:gd name="connsiteY9" fmla="*/ 123825 h 2533650"/>
                  <a:gd name="connsiteX10" fmla="*/ 2105025 w 2397035"/>
                  <a:gd name="connsiteY10" fmla="*/ 2386013 h 2533650"/>
                  <a:gd name="connsiteX11" fmla="*/ 2002632 w 2397035"/>
                  <a:gd name="connsiteY11" fmla="*/ 2531270 h 2533650"/>
                  <a:gd name="connsiteX12" fmla="*/ 361949 w 2397035"/>
                  <a:gd name="connsiteY12" fmla="*/ 2533650 h 2533650"/>
                  <a:gd name="connsiteX13" fmla="*/ 264320 w 2397035"/>
                  <a:gd name="connsiteY13" fmla="*/ 2371726 h 2533650"/>
                  <a:gd name="connsiteX14" fmla="*/ 0 w 2397035"/>
                  <a:gd name="connsiteY14" fmla="*/ 90488 h 2533650"/>
                  <a:gd name="connsiteX15" fmla="*/ 116682 w 2397035"/>
                  <a:gd name="connsiteY15" fmla="*/ 9525 h 2533650"/>
                  <a:gd name="connsiteX16" fmla="*/ 2305050 w 2397035"/>
                  <a:gd name="connsiteY16" fmla="*/ 0 h 2533650"/>
                  <a:gd name="connsiteX0" fmla="*/ 1926374 w 2397035"/>
                  <a:gd name="connsiteY0" fmla="*/ 155064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026516 w 2397035"/>
                  <a:gd name="connsiteY5" fmla="*/ 269134 h 2533650"/>
                  <a:gd name="connsiteX6" fmla="*/ 1926374 w 2397035"/>
                  <a:gd name="connsiteY6" fmla="*/ 155064 h 2533650"/>
                  <a:gd name="connsiteX7" fmla="*/ 2305050 w 2397035"/>
                  <a:gd name="connsiteY7" fmla="*/ 0 h 2533650"/>
                  <a:gd name="connsiteX8" fmla="*/ 2395538 w 2397035"/>
                  <a:gd name="connsiteY8" fmla="*/ 123825 h 2533650"/>
                  <a:gd name="connsiteX9" fmla="*/ 2105025 w 2397035"/>
                  <a:gd name="connsiteY9" fmla="*/ 2386013 h 2533650"/>
                  <a:gd name="connsiteX10" fmla="*/ 2002632 w 2397035"/>
                  <a:gd name="connsiteY10" fmla="*/ 2531270 h 2533650"/>
                  <a:gd name="connsiteX11" fmla="*/ 361949 w 2397035"/>
                  <a:gd name="connsiteY11" fmla="*/ 2533650 h 2533650"/>
                  <a:gd name="connsiteX12" fmla="*/ 264320 w 2397035"/>
                  <a:gd name="connsiteY12" fmla="*/ 2371726 h 2533650"/>
                  <a:gd name="connsiteX13" fmla="*/ 0 w 2397035"/>
                  <a:gd name="connsiteY13" fmla="*/ 90488 h 2533650"/>
                  <a:gd name="connsiteX14" fmla="*/ 116682 w 2397035"/>
                  <a:gd name="connsiteY14" fmla="*/ 9525 h 2533650"/>
                  <a:gd name="connsiteX15" fmla="*/ 2305050 w 2397035"/>
                  <a:gd name="connsiteY15" fmla="*/ 0 h 2533650"/>
                  <a:gd name="connsiteX0" fmla="*/ 2026516 w 2397035"/>
                  <a:gd name="connsiteY0" fmla="*/ 269134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026516 w 2397035"/>
                  <a:gd name="connsiteY5" fmla="*/ 269134 h 2533650"/>
                  <a:gd name="connsiteX6" fmla="*/ 2305050 w 2397035"/>
                  <a:gd name="connsiteY6" fmla="*/ 0 h 2533650"/>
                  <a:gd name="connsiteX7" fmla="*/ 2395538 w 2397035"/>
                  <a:gd name="connsiteY7" fmla="*/ 123825 h 2533650"/>
                  <a:gd name="connsiteX8" fmla="*/ 2105025 w 2397035"/>
                  <a:gd name="connsiteY8" fmla="*/ 2386013 h 2533650"/>
                  <a:gd name="connsiteX9" fmla="*/ 2002632 w 2397035"/>
                  <a:gd name="connsiteY9" fmla="*/ 2531270 h 2533650"/>
                  <a:gd name="connsiteX10" fmla="*/ 361949 w 2397035"/>
                  <a:gd name="connsiteY10" fmla="*/ 2533650 h 2533650"/>
                  <a:gd name="connsiteX11" fmla="*/ 264320 w 2397035"/>
                  <a:gd name="connsiteY11" fmla="*/ 2371726 h 2533650"/>
                  <a:gd name="connsiteX12" fmla="*/ 0 w 2397035"/>
                  <a:gd name="connsiteY12" fmla="*/ 90488 h 2533650"/>
                  <a:gd name="connsiteX13" fmla="*/ 116682 w 2397035"/>
                  <a:gd name="connsiteY13" fmla="*/ 9525 h 2533650"/>
                  <a:gd name="connsiteX14" fmla="*/ 2305050 w 2397035"/>
                  <a:gd name="connsiteY14" fmla="*/ 0 h 2533650"/>
                  <a:gd name="connsiteX0" fmla="*/ 1904758 w 2397035"/>
                  <a:gd name="connsiteY0" fmla="*/ 2141921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305050 w 2397035"/>
                  <a:gd name="connsiteY5" fmla="*/ 0 h 2533650"/>
                  <a:gd name="connsiteX6" fmla="*/ 2395538 w 2397035"/>
                  <a:gd name="connsiteY6" fmla="*/ 123825 h 2533650"/>
                  <a:gd name="connsiteX7" fmla="*/ 2105025 w 2397035"/>
                  <a:gd name="connsiteY7" fmla="*/ 2386013 h 2533650"/>
                  <a:gd name="connsiteX8" fmla="*/ 2002632 w 2397035"/>
                  <a:gd name="connsiteY8" fmla="*/ 2531270 h 2533650"/>
                  <a:gd name="connsiteX9" fmla="*/ 361949 w 2397035"/>
                  <a:gd name="connsiteY9" fmla="*/ 2533650 h 2533650"/>
                  <a:gd name="connsiteX10" fmla="*/ 264320 w 2397035"/>
                  <a:gd name="connsiteY10" fmla="*/ 2371726 h 2533650"/>
                  <a:gd name="connsiteX11" fmla="*/ 0 w 2397035"/>
                  <a:gd name="connsiteY11" fmla="*/ 90488 h 2533650"/>
                  <a:gd name="connsiteX12" fmla="*/ 116682 w 2397035"/>
                  <a:gd name="connsiteY12" fmla="*/ 9525 h 2533650"/>
                  <a:gd name="connsiteX13" fmla="*/ 2305050 w 2397035"/>
                  <a:gd name="connsiteY13" fmla="*/ 0 h 2533650"/>
                  <a:gd name="connsiteX0" fmla="*/ 1790688 w 2397035"/>
                  <a:gd name="connsiteY0" fmla="*/ 2242063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2305050 w 2397035"/>
                  <a:gd name="connsiteY4" fmla="*/ 0 h 2533650"/>
                  <a:gd name="connsiteX5" fmla="*/ 2395538 w 2397035"/>
                  <a:gd name="connsiteY5" fmla="*/ 123825 h 2533650"/>
                  <a:gd name="connsiteX6" fmla="*/ 2105025 w 2397035"/>
                  <a:gd name="connsiteY6" fmla="*/ 2386013 h 2533650"/>
                  <a:gd name="connsiteX7" fmla="*/ 2002632 w 2397035"/>
                  <a:gd name="connsiteY7" fmla="*/ 2531270 h 2533650"/>
                  <a:gd name="connsiteX8" fmla="*/ 361949 w 2397035"/>
                  <a:gd name="connsiteY8" fmla="*/ 2533650 h 2533650"/>
                  <a:gd name="connsiteX9" fmla="*/ 264320 w 2397035"/>
                  <a:gd name="connsiteY9" fmla="*/ 2371726 h 2533650"/>
                  <a:gd name="connsiteX10" fmla="*/ 0 w 2397035"/>
                  <a:gd name="connsiteY10" fmla="*/ 90488 h 2533650"/>
                  <a:gd name="connsiteX11" fmla="*/ 116682 w 2397035"/>
                  <a:gd name="connsiteY11" fmla="*/ 9525 h 2533650"/>
                  <a:gd name="connsiteX12" fmla="*/ 2305050 w 2397035"/>
                  <a:gd name="connsiteY12" fmla="*/ 0 h 2533650"/>
                  <a:gd name="connsiteX0" fmla="*/ 1712797 w 2397035"/>
                  <a:gd name="connsiteY0" fmla="*/ 2236999 h 2533650"/>
                  <a:gd name="connsiteX1" fmla="*/ 1612654 w 2397035"/>
                  <a:gd name="connsiteY1" fmla="*/ 2122930 h 2533650"/>
                  <a:gd name="connsiteX2" fmla="*/ 1712797 w 2397035"/>
                  <a:gd name="connsiteY2" fmla="*/ 2236999 h 2533650"/>
                  <a:gd name="connsiteX3" fmla="*/ 2305050 w 2397035"/>
                  <a:gd name="connsiteY3" fmla="*/ 0 h 2533650"/>
                  <a:gd name="connsiteX4" fmla="*/ 2395538 w 2397035"/>
                  <a:gd name="connsiteY4" fmla="*/ 123825 h 2533650"/>
                  <a:gd name="connsiteX5" fmla="*/ 2105025 w 2397035"/>
                  <a:gd name="connsiteY5" fmla="*/ 2386013 h 2533650"/>
                  <a:gd name="connsiteX6" fmla="*/ 2002632 w 2397035"/>
                  <a:gd name="connsiteY6" fmla="*/ 2531270 h 2533650"/>
                  <a:gd name="connsiteX7" fmla="*/ 361949 w 2397035"/>
                  <a:gd name="connsiteY7" fmla="*/ 2533650 h 2533650"/>
                  <a:gd name="connsiteX8" fmla="*/ 264320 w 2397035"/>
                  <a:gd name="connsiteY8" fmla="*/ 2371726 h 2533650"/>
                  <a:gd name="connsiteX9" fmla="*/ 0 w 2397035"/>
                  <a:gd name="connsiteY9" fmla="*/ 90488 h 2533650"/>
                  <a:gd name="connsiteX10" fmla="*/ 116682 w 2397035"/>
                  <a:gd name="connsiteY10" fmla="*/ 9525 h 2533650"/>
                  <a:gd name="connsiteX11" fmla="*/ 2305050 w 2397035"/>
                  <a:gd name="connsiteY11" fmla="*/ 0 h 2533650"/>
                  <a:gd name="connsiteX0" fmla="*/ 2305050 w 2397035"/>
                  <a:gd name="connsiteY0" fmla="*/ 0 h 2533650"/>
                  <a:gd name="connsiteX1" fmla="*/ 2395538 w 2397035"/>
                  <a:gd name="connsiteY1" fmla="*/ 123825 h 2533650"/>
                  <a:gd name="connsiteX2" fmla="*/ 2105025 w 2397035"/>
                  <a:gd name="connsiteY2" fmla="*/ 2386013 h 2533650"/>
                  <a:gd name="connsiteX3" fmla="*/ 2002632 w 2397035"/>
                  <a:gd name="connsiteY3" fmla="*/ 2531270 h 2533650"/>
                  <a:gd name="connsiteX4" fmla="*/ 361949 w 2397035"/>
                  <a:gd name="connsiteY4" fmla="*/ 2533650 h 2533650"/>
                  <a:gd name="connsiteX5" fmla="*/ 264320 w 2397035"/>
                  <a:gd name="connsiteY5" fmla="*/ 2371726 h 2533650"/>
                  <a:gd name="connsiteX6" fmla="*/ 0 w 2397035"/>
                  <a:gd name="connsiteY6" fmla="*/ 90488 h 2533650"/>
                  <a:gd name="connsiteX7" fmla="*/ 116682 w 2397035"/>
                  <a:gd name="connsiteY7" fmla="*/ 9525 h 2533650"/>
                  <a:gd name="connsiteX8" fmla="*/ 2305050 w 2397035"/>
                  <a:gd name="connsiteY8"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7035" h="2533650">
                    <a:moveTo>
                      <a:pt x="2305050" y="0"/>
                    </a:moveTo>
                    <a:cubicBezTo>
                      <a:pt x="2374901" y="8732"/>
                      <a:pt x="2404269" y="36512"/>
                      <a:pt x="2395538" y="123825"/>
                    </a:cubicBezTo>
                    <a:lnTo>
                      <a:pt x="2105025" y="2386013"/>
                    </a:lnTo>
                    <a:cubicBezTo>
                      <a:pt x="2087562" y="2489201"/>
                      <a:pt x="2060576" y="2494757"/>
                      <a:pt x="2002632" y="2531270"/>
                    </a:cubicBezTo>
                    <a:lnTo>
                      <a:pt x="361949" y="2533650"/>
                    </a:lnTo>
                    <a:cubicBezTo>
                      <a:pt x="311150" y="2524919"/>
                      <a:pt x="272258" y="2468563"/>
                      <a:pt x="264320" y="2371726"/>
                    </a:cubicBezTo>
                    <a:lnTo>
                      <a:pt x="0" y="90488"/>
                    </a:lnTo>
                    <a:cubicBezTo>
                      <a:pt x="1" y="34131"/>
                      <a:pt x="28576" y="11113"/>
                      <a:pt x="116682" y="9525"/>
                    </a:cubicBezTo>
                    <a:lnTo>
                      <a:pt x="2305050" y="0"/>
                    </a:lnTo>
                    <a:close/>
                  </a:path>
                </a:pathLst>
              </a:custGeom>
              <a:grp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7" name="Round Same Side Corner Rectangle 125">
                <a:extLst>
                  <a:ext uri="{FF2B5EF4-FFF2-40B4-BE49-F238E27FC236}">
                    <a16:creationId xmlns:a16="http://schemas.microsoft.com/office/drawing/2014/main" id="{0FCCFA19-81DA-41B2-B0F7-F4F95AF016EE}"/>
                  </a:ext>
                </a:extLst>
              </p:cNvPr>
              <p:cNvSpPr/>
              <p:nvPr/>
            </p:nvSpPr>
            <p:spPr>
              <a:xfrm>
                <a:off x="3152775" y="2609846"/>
                <a:ext cx="2809876" cy="395286"/>
              </a:xfrm>
              <a:prstGeom prst="round2SameRect">
                <a:avLst>
                  <a:gd name="adj1" fmla="val 49197"/>
                  <a:gd name="adj2" fmla="val 0"/>
                </a:avLst>
              </a:prstGeom>
              <a:grp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58" name="Rounded Rectangle 126">
                <a:extLst>
                  <a:ext uri="{FF2B5EF4-FFF2-40B4-BE49-F238E27FC236}">
                    <a16:creationId xmlns:a16="http://schemas.microsoft.com/office/drawing/2014/main" id="{9078A5C7-833E-4015-8DA2-8A5A4E31A8DA}"/>
                  </a:ext>
                </a:extLst>
              </p:cNvPr>
              <p:cNvSpPr/>
              <p:nvPr/>
            </p:nvSpPr>
            <p:spPr>
              <a:xfrm>
                <a:off x="4230691" y="2286000"/>
                <a:ext cx="654048" cy="234949"/>
              </a:xfrm>
              <a:prstGeom prst="roundRect">
                <a:avLst>
                  <a:gd name="adj" fmla="val 50000"/>
                </a:avLst>
              </a:prstGeom>
              <a:grp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52" name="Group 151">
              <a:extLst>
                <a:ext uri="{FF2B5EF4-FFF2-40B4-BE49-F238E27FC236}">
                  <a16:creationId xmlns:a16="http://schemas.microsoft.com/office/drawing/2014/main" id="{01A749BF-72D2-46EE-B162-533DB59FEB82}"/>
                </a:ext>
              </a:extLst>
            </p:cNvPr>
            <p:cNvGrpSpPr/>
            <p:nvPr/>
          </p:nvGrpSpPr>
          <p:grpSpPr>
            <a:xfrm>
              <a:off x="4653387" y="2881656"/>
              <a:ext cx="1084853" cy="1636265"/>
              <a:chOff x="4643700" y="2881656"/>
              <a:chExt cx="1084853" cy="1636265"/>
            </a:xfrm>
            <a:grpFill/>
          </p:grpSpPr>
          <p:sp>
            <p:nvSpPr>
              <p:cNvPr id="153" name="Rounded Rectangle 114">
                <a:extLst>
                  <a:ext uri="{FF2B5EF4-FFF2-40B4-BE49-F238E27FC236}">
                    <a16:creationId xmlns:a16="http://schemas.microsoft.com/office/drawing/2014/main" id="{1214D8B3-E4C5-4351-BD2A-4E2DEC25A14F}"/>
                  </a:ext>
                </a:extLst>
              </p:cNvPr>
              <p:cNvSpPr/>
              <p:nvPr/>
            </p:nvSpPr>
            <p:spPr>
              <a:xfrm rot="21374211">
                <a:off x="4643700" y="2881656"/>
                <a:ext cx="204415" cy="1636265"/>
              </a:xfrm>
              <a:prstGeom prst="roundRect">
                <a:avLst>
                  <a:gd name="adj" fmla="val 31946"/>
                </a:avLst>
              </a:prstGeom>
              <a:grp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4" name="Rounded Rectangle 120">
                <a:extLst>
                  <a:ext uri="{FF2B5EF4-FFF2-40B4-BE49-F238E27FC236}">
                    <a16:creationId xmlns:a16="http://schemas.microsoft.com/office/drawing/2014/main" id="{26EC4BDF-F5BE-4F3F-8EFF-54708329CDFA}"/>
                  </a:ext>
                </a:extLst>
              </p:cNvPr>
              <p:cNvSpPr/>
              <p:nvPr/>
            </p:nvSpPr>
            <p:spPr>
              <a:xfrm>
                <a:off x="5083919" y="2881656"/>
                <a:ext cx="204415" cy="1636265"/>
              </a:xfrm>
              <a:prstGeom prst="roundRect">
                <a:avLst>
                  <a:gd name="adj" fmla="val 31946"/>
                </a:avLst>
              </a:prstGeom>
              <a:grp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5" name="Rounded Rectangle 122">
                <a:extLst>
                  <a:ext uri="{FF2B5EF4-FFF2-40B4-BE49-F238E27FC236}">
                    <a16:creationId xmlns:a16="http://schemas.microsoft.com/office/drawing/2014/main" id="{87D9E7A1-3145-44DA-A072-C939A6F94A53}"/>
                  </a:ext>
                </a:extLst>
              </p:cNvPr>
              <p:cNvSpPr/>
              <p:nvPr/>
            </p:nvSpPr>
            <p:spPr>
              <a:xfrm rot="225789" flipH="1">
                <a:off x="5524138" y="2881656"/>
                <a:ext cx="204415" cy="1636265"/>
              </a:xfrm>
              <a:prstGeom prst="roundRect">
                <a:avLst>
                  <a:gd name="adj" fmla="val 31946"/>
                </a:avLst>
              </a:prstGeom>
              <a:grpFill/>
              <a:ln w="1270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161" name="Graphic 30">
            <a:extLst>
              <a:ext uri="{FF2B5EF4-FFF2-40B4-BE49-F238E27FC236}">
                <a16:creationId xmlns:a16="http://schemas.microsoft.com/office/drawing/2014/main" id="{389BA2AF-627F-474E-8E7C-15AAD8FCCBB2}"/>
              </a:ext>
            </a:extLst>
          </p:cNvPr>
          <p:cNvGrpSpPr/>
          <p:nvPr/>
        </p:nvGrpSpPr>
        <p:grpSpPr>
          <a:xfrm>
            <a:off x="10517249" y="1803129"/>
            <a:ext cx="763960" cy="645747"/>
            <a:chOff x="4119562" y="2927032"/>
            <a:chExt cx="904875" cy="764857"/>
          </a:xfrm>
          <a:solidFill>
            <a:schemeClr val="bg1">
              <a:lumMod val="95000"/>
            </a:schemeClr>
          </a:solidFill>
        </p:grpSpPr>
        <p:sp>
          <p:nvSpPr>
            <p:cNvPr id="162" name="Freeform: Shape 161">
              <a:extLst>
                <a:ext uri="{FF2B5EF4-FFF2-40B4-BE49-F238E27FC236}">
                  <a16:creationId xmlns:a16="http://schemas.microsoft.com/office/drawing/2014/main" id="{FFD6EEFF-A06C-48CA-AF3F-FC18D972B216}"/>
                </a:ext>
              </a:extLst>
            </p:cNvPr>
            <p:cNvSpPr/>
            <p:nvPr/>
          </p:nvSpPr>
          <p:spPr>
            <a:xfrm>
              <a:off x="4119562" y="2927032"/>
              <a:ext cx="904875" cy="764857"/>
            </a:xfrm>
            <a:custGeom>
              <a:avLst/>
              <a:gdLst>
                <a:gd name="connsiteX0" fmla="*/ 845820 w 904875"/>
                <a:gd name="connsiteY0" fmla="*/ 0 h 764857"/>
                <a:gd name="connsiteX1" fmla="*/ 59055 w 904875"/>
                <a:gd name="connsiteY1" fmla="*/ 0 h 764857"/>
                <a:gd name="connsiteX2" fmla="*/ 0 w 904875"/>
                <a:gd name="connsiteY2" fmla="*/ 59055 h 764857"/>
                <a:gd name="connsiteX3" fmla="*/ 0 w 904875"/>
                <a:gd name="connsiteY3" fmla="*/ 705803 h 764857"/>
                <a:gd name="connsiteX4" fmla="*/ 59055 w 904875"/>
                <a:gd name="connsiteY4" fmla="*/ 764858 h 764857"/>
                <a:gd name="connsiteX5" fmla="*/ 845820 w 904875"/>
                <a:gd name="connsiteY5" fmla="*/ 764858 h 764857"/>
                <a:gd name="connsiteX6" fmla="*/ 904875 w 904875"/>
                <a:gd name="connsiteY6" fmla="*/ 705803 h 764857"/>
                <a:gd name="connsiteX7" fmla="*/ 904875 w 904875"/>
                <a:gd name="connsiteY7" fmla="*/ 60008 h 764857"/>
                <a:gd name="connsiteX8" fmla="*/ 845820 w 904875"/>
                <a:gd name="connsiteY8" fmla="*/ 0 h 764857"/>
                <a:gd name="connsiteX9" fmla="*/ 281940 w 904875"/>
                <a:gd name="connsiteY9" fmla="*/ 60960 h 764857"/>
                <a:gd name="connsiteX10" fmla="*/ 310515 w 904875"/>
                <a:gd name="connsiteY10" fmla="*/ 89535 h 764857"/>
                <a:gd name="connsiteX11" fmla="*/ 281940 w 904875"/>
                <a:gd name="connsiteY11" fmla="*/ 118110 h 764857"/>
                <a:gd name="connsiteX12" fmla="*/ 253365 w 904875"/>
                <a:gd name="connsiteY12" fmla="*/ 89535 h 764857"/>
                <a:gd name="connsiteX13" fmla="*/ 281940 w 904875"/>
                <a:gd name="connsiteY13" fmla="*/ 60960 h 764857"/>
                <a:gd name="connsiteX14" fmla="*/ 193358 w 904875"/>
                <a:gd name="connsiteY14" fmla="*/ 60960 h 764857"/>
                <a:gd name="connsiteX15" fmla="*/ 221933 w 904875"/>
                <a:gd name="connsiteY15" fmla="*/ 89535 h 764857"/>
                <a:gd name="connsiteX16" fmla="*/ 193358 w 904875"/>
                <a:gd name="connsiteY16" fmla="*/ 118110 h 764857"/>
                <a:gd name="connsiteX17" fmla="*/ 164783 w 904875"/>
                <a:gd name="connsiteY17" fmla="*/ 89535 h 764857"/>
                <a:gd name="connsiteX18" fmla="*/ 193358 w 904875"/>
                <a:gd name="connsiteY18" fmla="*/ 60960 h 764857"/>
                <a:gd name="connsiteX19" fmla="*/ 103823 w 904875"/>
                <a:gd name="connsiteY19" fmla="*/ 60960 h 764857"/>
                <a:gd name="connsiteX20" fmla="*/ 132398 w 904875"/>
                <a:gd name="connsiteY20" fmla="*/ 89535 h 764857"/>
                <a:gd name="connsiteX21" fmla="*/ 103823 w 904875"/>
                <a:gd name="connsiteY21" fmla="*/ 118110 h 764857"/>
                <a:gd name="connsiteX22" fmla="*/ 75248 w 904875"/>
                <a:gd name="connsiteY22" fmla="*/ 89535 h 764857"/>
                <a:gd name="connsiteX23" fmla="*/ 103823 w 904875"/>
                <a:gd name="connsiteY23" fmla="*/ 60960 h 764857"/>
                <a:gd name="connsiteX24" fmla="*/ 831533 w 904875"/>
                <a:gd name="connsiteY24" fmla="*/ 692468 h 764857"/>
                <a:gd name="connsiteX25" fmla="*/ 73343 w 904875"/>
                <a:gd name="connsiteY25" fmla="*/ 692468 h 764857"/>
                <a:gd name="connsiteX26" fmla="*/ 73343 w 904875"/>
                <a:gd name="connsiteY26" fmla="*/ 181928 h 764857"/>
                <a:gd name="connsiteX27" fmla="*/ 831533 w 904875"/>
                <a:gd name="connsiteY27" fmla="*/ 181928 h 764857"/>
                <a:gd name="connsiteX28" fmla="*/ 831533 w 904875"/>
                <a:gd name="connsiteY28" fmla="*/ 692468 h 76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5" h="764857">
                  <a:moveTo>
                    <a:pt x="845820" y="0"/>
                  </a:moveTo>
                  <a:lnTo>
                    <a:pt x="59055" y="0"/>
                  </a:lnTo>
                  <a:cubicBezTo>
                    <a:pt x="26670" y="0"/>
                    <a:pt x="0" y="26670"/>
                    <a:pt x="0" y="59055"/>
                  </a:cubicBezTo>
                  <a:lnTo>
                    <a:pt x="0" y="705803"/>
                  </a:lnTo>
                  <a:cubicBezTo>
                    <a:pt x="0" y="738188"/>
                    <a:pt x="26670" y="764858"/>
                    <a:pt x="59055" y="764858"/>
                  </a:cubicBezTo>
                  <a:lnTo>
                    <a:pt x="845820" y="764858"/>
                  </a:lnTo>
                  <a:cubicBezTo>
                    <a:pt x="878205" y="764858"/>
                    <a:pt x="904875" y="738188"/>
                    <a:pt x="904875" y="705803"/>
                  </a:cubicBezTo>
                  <a:lnTo>
                    <a:pt x="904875" y="60008"/>
                  </a:lnTo>
                  <a:cubicBezTo>
                    <a:pt x="904875" y="26670"/>
                    <a:pt x="878205" y="0"/>
                    <a:pt x="845820" y="0"/>
                  </a:cubicBezTo>
                  <a:close/>
                  <a:moveTo>
                    <a:pt x="281940" y="60960"/>
                  </a:moveTo>
                  <a:cubicBezTo>
                    <a:pt x="298133" y="60960"/>
                    <a:pt x="310515" y="74295"/>
                    <a:pt x="310515" y="89535"/>
                  </a:cubicBezTo>
                  <a:cubicBezTo>
                    <a:pt x="310515" y="105727"/>
                    <a:pt x="297180" y="118110"/>
                    <a:pt x="281940" y="118110"/>
                  </a:cubicBezTo>
                  <a:cubicBezTo>
                    <a:pt x="265748" y="118110"/>
                    <a:pt x="253365" y="104775"/>
                    <a:pt x="253365" y="89535"/>
                  </a:cubicBezTo>
                  <a:cubicBezTo>
                    <a:pt x="253365" y="74295"/>
                    <a:pt x="266700" y="60960"/>
                    <a:pt x="281940" y="60960"/>
                  </a:cubicBezTo>
                  <a:close/>
                  <a:moveTo>
                    <a:pt x="193358" y="60960"/>
                  </a:moveTo>
                  <a:cubicBezTo>
                    <a:pt x="209550" y="60960"/>
                    <a:pt x="221933" y="74295"/>
                    <a:pt x="221933" y="89535"/>
                  </a:cubicBezTo>
                  <a:cubicBezTo>
                    <a:pt x="221933" y="105727"/>
                    <a:pt x="208598" y="118110"/>
                    <a:pt x="193358" y="118110"/>
                  </a:cubicBezTo>
                  <a:cubicBezTo>
                    <a:pt x="177165" y="118110"/>
                    <a:pt x="164783" y="104775"/>
                    <a:pt x="164783" y="89535"/>
                  </a:cubicBezTo>
                  <a:cubicBezTo>
                    <a:pt x="163830" y="74295"/>
                    <a:pt x="177165" y="60960"/>
                    <a:pt x="193358" y="60960"/>
                  </a:cubicBezTo>
                  <a:close/>
                  <a:moveTo>
                    <a:pt x="103823" y="60960"/>
                  </a:moveTo>
                  <a:cubicBezTo>
                    <a:pt x="120015" y="60960"/>
                    <a:pt x="132398" y="74295"/>
                    <a:pt x="132398" y="89535"/>
                  </a:cubicBezTo>
                  <a:cubicBezTo>
                    <a:pt x="132398" y="105727"/>
                    <a:pt x="119063" y="118110"/>
                    <a:pt x="103823" y="118110"/>
                  </a:cubicBezTo>
                  <a:cubicBezTo>
                    <a:pt x="87630" y="118110"/>
                    <a:pt x="75248" y="104775"/>
                    <a:pt x="75248" y="89535"/>
                  </a:cubicBezTo>
                  <a:cubicBezTo>
                    <a:pt x="75248" y="74295"/>
                    <a:pt x="87630" y="60960"/>
                    <a:pt x="103823" y="60960"/>
                  </a:cubicBezTo>
                  <a:close/>
                  <a:moveTo>
                    <a:pt x="831533" y="692468"/>
                  </a:moveTo>
                  <a:lnTo>
                    <a:pt x="73343" y="692468"/>
                  </a:lnTo>
                  <a:lnTo>
                    <a:pt x="73343" y="181928"/>
                  </a:lnTo>
                  <a:lnTo>
                    <a:pt x="831533" y="181928"/>
                  </a:lnTo>
                  <a:lnTo>
                    <a:pt x="831533" y="692468"/>
                  </a:ln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3" name="Freeform: Shape 162">
              <a:extLst>
                <a:ext uri="{FF2B5EF4-FFF2-40B4-BE49-F238E27FC236}">
                  <a16:creationId xmlns:a16="http://schemas.microsoft.com/office/drawing/2014/main" id="{C9D88239-2EEB-42F6-8472-961F80C5C0D2}"/>
                </a:ext>
              </a:extLst>
            </p:cNvPr>
            <p:cNvSpPr/>
            <p:nvPr/>
          </p:nvSpPr>
          <p:spPr>
            <a:xfrm>
              <a:off x="4722495" y="3190874"/>
              <a:ext cx="140969" cy="91439"/>
            </a:xfrm>
            <a:custGeom>
              <a:avLst/>
              <a:gdLst>
                <a:gd name="connsiteX0" fmla="*/ 140970 w 140969"/>
                <a:gd name="connsiteY0" fmla="*/ 90488 h 91439"/>
                <a:gd name="connsiteX1" fmla="*/ 35242 w 140969"/>
                <a:gd name="connsiteY1" fmla="*/ 0 h 91439"/>
                <a:gd name="connsiteX2" fmla="*/ 0 w 140969"/>
                <a:gd name="connsiteY2" fmla="*/ 6668 h 91439"/>
                <a:gd name="connsiteX3" fmla="*/ 45720 w 140969"/>
                <a:gd name="connsiteY3" fmla="*/ 91440 h 91439"/>
                <a:gd name="connsiteX4" fmla="*/ 140970 w 140969"/>
                <a:gd name="connsiteY4" fmla="*/ 9144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 h="91439">
                  <a:moveTo>
                    <a:pt x="140970" y="90488"/>
                  </a:moveTo>
                  <a:cubicBezTo>
                    <a:pt x="132397" y="39052"/>
                    <a:pt x="88582" y="0"/>
                    <a:pt x="35242" y="0"/>
                  </a:cubicBezTo>
                  <a:cubicBezTo>
                    <a:pt x="22860" y="0"/>
                    <a:pt x="11430" y="2857"/>
                    <a:pt x="0" y="6668"/>
                  </a:cubicBezTo>
                  <a:lnTo>
                    <a:pt x="45720" y="91440"/>
                  </a:lnTo>
                  <a:lnTo>
                    <a:pt x="140970" y="91440"/>
                  </a:ln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4" name="Freeform: Shape 163">
              <a:extLst>
                <a:ext uri="{FF2B5EF4-FFF2-40B4-BE49-F238E27FC236}">
                  <a16:creationId xmlns:a16="http://schemas.microsoft.com/office/drawing/2014/main" id="{08D6FB31-3725-4B3F-9FC8-CCE6EFB3DCC1}"/>
                </a:ext>
              </a:extLst>
            </p:cNvPr>
            <p:cNvSpPr/>
            <p:nvPr/>
          </p:nvSpPr>
          <p:spPr>
            <a:xfrm>
              <a:off x="4649152" y="3213734"/>
              <a:ext cx="214312" cy="192404"/>
            </a:xfrm>
            <a:custGeom>
              <a:avLst/>
              <a:gdLst>
                <a:gd name="connsiteX0" fmla="*/ 108585 w 214312"/>
                <a:gd name="connsiteY0" fmla="*/ 192405 h 192404"/>
                <a:gd name="connsiteX1" fmla="*/ 214313 w 214312"/>
                <a:gd name="connsiteY1" fmla="*/ 101917 h 192404"/>
                <a:gd name="connsiteX2" fmla="*/ 108585 w 214312"/>
                <a:gd name="connsiteY2" fmla="*/ 101917 h 192404"/>
                <a:gd name="connsiteX3" fmla="*/ 93345 w 214312"/>
                <a:gd name="connsiteY3" fmla="*/ 93345 h 192404"/>
                <a:gd name="connsiteX4" fmla="*/ 42863 w 214312"/>
                <a:gd name="connsiteY4" fmla="*/ 0 h 192404"/>
                <a:gd name="connsiteX5" fmla="*/ 0 w 214312"/>
                <a:gd name="connsiteY5" fmla="*/ 85725 h 192404"/>
                <a:gd name="connsiteX6" fmla="*/ 108585 w 214312"/>
                <a:gd name="connsiteY6" fmla="*/ 192405 h 1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 h="192404">
                  <a:moveTo>
                    <a:pt x="108585" y="192405"/>
                  </a:moveTo>
                  <a:cubicBezTo>
                    <a:pt x="161925" y="192405"/>
                    <a:pt x="206693" y="153352"/>
                    <a:pt x="214313" y="101917"/>
                  </a:cubicBezTo>
                  <a:lnTo>
                    <a:pt x="108585" y="101917"/>
                  </a:lnTo>
                  <a:cubicBezTo>
                    <a:pt x="101918" y="101917"/>
                    <a:pt x="96202" y="98107"/>
                    <a:pt x="93345" y="93345"/>
                  </a:cubicBezTo>
                  <a:lnTo>
                    <a:pt x="42863" y="0"/>
                  </a:lnTo>
                  <a:cubicBezTo>
                    <a:pt x="17145" y="20002"/>
                    <a:pt x="0" y="50482"/>
                    <a:pt x="0" y="85725"/>
                  </a:cubicBezTo>
                  <a:cubicBezTo>
                    <a:pt x="953" y="143827"/>
                    <a:pt x="48578" y="192405"/>
                    <a:pt x="108585" y="192405"/>
                  </a:cubicBez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5" name="Freeform: Shape 164">
              <a:extLst>
                <a:ext uri="{FF2B5EF4-FFF2-40B4-BE49-F238E27FC236}">
                  <a16:creationId xmlns:a16="http://schemas.microsoft.com/office/drawing/2014/main" id="{DC0E4C10-125F-4DC6-825A-340DAC3DE673}"/>
                </a:ext>
              </a:extLst>
            </p:cNvPr>
            <p:cNvSpPr/>
            <p:nvPr/>
          </p:nvSpPr>
          <p:spPr>
            <a:xfrm>
              <a:off x="4280069" y="3186494"/>
              <a:ext cx="283357" cy="227264"/>
            </a:xfrm>
            <a:custGeom>
              <a:avLst/>
              <a:gdLst>
                <a:gd name="connsiteX0" fmla="*/ 17610 w 283357"/>
                <a:gd name="connsiteY0" fmla="*/ 227265 h 227264"/>
                <a:gd name="connsiteX1" fmla="*/ 31898 w 283357"/>
                <a:gd name="connsiteY1" fmla="*/ 220597 h 227264"/>
                <a:gd name="connsiteX2" fmla="*/ 97620 w 283357"/>
                <a:gd name="connsiteY2" fmla="*/ 132967 h 227264"/>
                <a:gd name="connsiteX3" fmla="*/ 151913 w 283357"/>
                <a:gd name="connsiteY3" fmla="*/ 172972 h 227264"/>
                <a:gd name="connsiteX4" fmla="*/ 165248 w 283357"/>
                <a:gd name="connsiteY4" fmla="*/ 175830 h 227264"/>
                <a:gd name="connsiteX5" fmla="*/ 176678 w 283357"/>
                <a:gd name="connsiteY5" fmla="*/ 169162 h 227264"/>
                <a:gd name="connsiteX6" fmla="*/ 241448 w 283357"/>
                <a:gd name="connsiteY6" fmla="*/ 81532 h 227264"/>
                <a:gd name="connsiteX7" fmla="*/ 259545 w 283357"/>
                <a:gd name="connsiteY7" fmla="*/ 94867 h 227264"/>
                <a:gd name="connsiteX8" fmla="*/ 272880 w 283357"/>
                <a:gd name="connsiteY8" fmla="*/ 95820 h 227264"/>
                <a:gd name="connsiteX9" fmla="*/ 280500 w 283357"/>
                <a:gd name="connsiteY9" fmla="*/ 84390 h 227264"/>
                <a:gd name="connsiteX10" fmla="*/ 283358 w 283357"/>
                <a:gd name="connsiteY10" fmla="*/ 12952 h 227264"/>
                <a:gd name="connsiteX11" fmla="*/ 278595 w 283357"/>
                <a:gd name="connsiteY11" fmla="*/ 2475 h 227264"/>
                <a:gd name="connsiteX12" fmla="*/ 267165 w 283357"/>
                <a:gd name="connsiteY12" fmla="*/ 570 h 227264"/>
                <a:gd name="connsiteX13" fmla="*/ 199538 w 283357"/>
                <a:gd name="connsiteY13" fmla="*/ 23430 h 227264"/>
                <a:gd name="connsiteX14" fmla="*/ 190965 w 283357"/>
                <a:gd name="connsiteY14" fmla="*/ 33907 h 227264"/>
                <a:gd name="connsiteX15" fmla="*/ 195728 w 283357"/>
                <a:gd name="connsiteY15" fmla="*/ 46290 h 227264"/>
                <a:gd name="connsiteX16" fmla="*/ 213825 w 283357"/>
                <a:gd name="connsiteY16" fmla="*/ 59625 h 227264"/>
                <a:gd name="connsiteX17" fmla="*/ 158580 w 283357"/>
                <a:gd name="connsiteY17" fmla="*/ 134872 h 227264"/>
                <a:gd name="connsiteX18" fmla="*/ 104288 w 283357"/>
                <a:gd name="connsiteY18" fmla="*/ 93915 h 227264"/>
                <a:gd name="connsiteX19" fmla="*/ 90953 w 283357"/>
                <a:gd name="connsiteY19" fmla="*/ 91057 h 227264"/>
                <a:gd name="connsiteX20" fmla="*/ 79523 w 283357"/>
                <a:gd name="connsiteY20" fmla="*/ 97725 h 227264"/>
                <a:gd name="connsiteX21" fmla="*/ 3323 w 283357"/>
                <a:gd name="connsiteY21" fmla="*/ 199642 h 227264"/>
                <a:gd name="connsiteX22" fmla="*/ 7133 w 283357"/>
                <a:gd name="connsiteY22" fmla="*/ 224407 h 227264"/>
                <a:gd name="connsiteX23" fmla="*/ 17610 w 283357"/>
                <a:gd name="connsiteY23" fmla="*/ 227265 h 22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357" h="227264">
                  <a:moveTo>
                    <a:pt x="17610" y="227265"/>
                  </a:moveTo>
                  <a:cubicBezTo>
                    <a:pt x="23325" y="227265"/>
                    <a:pt x="28088" y="224407"/>
                    <a:pt x="31898" y="220597"/>
                  </a:cubicBezTo>
                  <a:lnTo>
                    <a:pt x="97620" y="132967"/>
                  </a:lnTo>
                  <a:lnTo>
                    <a:pt x="151913" y="172972"/>
                  </a:lnTo>
                  <a:cubicBezTo>
                    <a:pt x="155723" y="175830"/>
                    <a:pt x="160485" y="176782"/>
                    <a:pt x="165248" y="175830"/>
                  </a:cubicBezTo>
                  <a:cubicBezTo>
                    <a:pt x="170010" y="174877"/>
                    <a:pt x="173820" y="172972"/>
                    <a:pt x="176678" y="169162"/>
                  </a:cubicBezTo>
                  <a:lnTo>
                    <a:pt x="241448" y="81532"/>
                  </a:lnTo>
                  <a:lnTo>
                    <a:pt x="259545" y="94867"/>
                  </a:lnTo>
                  <a:cubicBezTo>
                    <a:pt x="263355" y="97725"/>
                    <a:pt x="268118" y="98677"/>
                    <a:pt x="272880" y="95820"/>
                  </a:cubicBezTo>
                  <a:cubicBezTo>
                    <a:pt x="277643" y="93915"/>
                    <a:pt x="279548" y="89152"/>
                    <a:pt x="280500" y="84390"/>
                  </a:cubicBezTo>
                  <a:lnTo>
                    <a:pt x="283358" y="12952"/>
                  </a:lnTo>
                  <a:cubicBezTo>
                    <a:pt x="283358" y="9142"/>
                    <a:pt x="281453" y="4380"/>
                    <a:pt x="278595" y="2475"/>
                  </a:cubicBezTo>
                  <a:cubicBezTo>
                    <a:pt x="274785" y="-383"/>
                    <a:pt x="270975" y="-383"/>
                    <a:pt x="267165" y="570"/>
                  </a:cubicBezTo>
                  <a:lnTo>
                    <a:pt x="199538" y="23430"/>
                  </a:lnTo>
                  <a:cubicBezTo>
                    <a:pt x="194775" y="25335"/>
                    <a:pt x="191918" y="29145"/>
                    <a:pt x="190965" y="33907"/>
                  </a:cubicBezTo>
                  <a:cubicBezTo>
                    <a:pt x="190013" y="38670"/>
                    <a:pt x="191918" y="43432"/>
                    <a:pt x="195728" y="46290"/>
                  </a:cubicBezTo>
                  <a:lnTo>
                    <a:pt x="213825" y="59625"/>
                  </a:lnTo>
                  <a:lnTo>
                    <a:pt x="158580" y="134872"/>
                  </a:lnTo>
                  <a:lnTo>
                    <a:pt x="104288" y="93915"/>
                  </a:lnTo>
                  <a:cubicBezTo>
                    <a:pt x="100478" y="91057"/>
                    <a:pt x="95715" y="90105"/>
                    <a:pt x="90953" y="91057"/>
                  </a:cubicBezTo>
                  <a:cubicBezTo>
                    <a:pt x="86190" y="92010"/>
                    <a:pt x="82380" y="93915"/>
                    <a:pt x="79523" y="97725"/>
                  </a:cubicBezTo>
                  <a:lnTo>
                    <a:pt x="3323" y="199642"/>
                  </a:lnTo>
                  <a:cubicBezTo>
                    <a:pt x="-2392" y="207262"/>
                    <a:pt x="-487" y="218692"/>
                    <a:pt x="7133" y="224407"/>
                  </a:cubicBezTo>
                  <a:cubicBezTo>
                    <a:pt x="9990" y="226312"/>
                    <a:pt x="13800" y="227265"/>
                    <a:pt x="17610" y="227265"/>
                  </a:cubicBez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381E664D-ECEA-4832-8C94-B9764CB56F71}"/>
                </a:ext>
              </a:extLst>
            </p:cNvPr>
            <p:cNvSpPr/>
            <p:nvPr/>
          </p:nvSpPr>
          <p:spPr>
            <a:xfrm>
              <a:off x="4279582" y="3447097"/>
              <a:ext cx="73342" cy="93344"/>
            </a:xfrm>
            <a:custGeom>
              <a:avLst/>
              <a:gdLst>
                <a:gd name="connsiteX0" fmla="*/ 12383 w 73342"/>
                <a:gd name="connsiteY0" fmla="*/ 93345 h 93344"/>
                <a:gd name="connsiteX1" fmla="*/ 60960 w 73342"/>
                <a:gd name="connsiteY1" fmla="*/ 93345 h 93344"/>
                <a:gd name="connsiteX2" fmla="*/ 73343 w 73342"/>
                <a:gd name="connsiteY2" fmla="*/ 80963 h 93344"/>
                <a:gd name="connsiteX3" fmla="*/ 73343 w 73342"/>
                <a:gd name="connsiteY3" fmla="*/ 12382 h 93344"/>
                <a:gd name="connsiteX4" fmla="*/ 60960 w 73342"/>
                <a:gd name="connsiteY4" fmla="*/ 0 h 93344"/>
                <a:gd name="connsiteX5" fmla="*/ 12383 w 73342"/>
                <a:gd name="connsiteY5" fmla="*/ 0 h 93344"/>
                <a:gd name="connsiteX6" fmla="*/ 0 w 73342"/>
                <a:gd name="connsiteY6" fmla="*/ 12382 h 93344"/>
                <a:gd name="connsiteX7" fmla="*/ 0 w 73342"/>
                <a:gd name="connsiteY7" fmla="*/ 81915 h 93344"/>
                <a:gd name="connsiteX8" fmla="*/ 12383 w 73342"/>
                <a:gd name="connsiteY8" fmla="*/ 93345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42" h="93344">
                  <a:moveTo>
                    <a:pt x="12383" y="93345"/>
                  </a:moveTo>
                  <a:lnTo>
                    <a:pt x="60960" y="93345"/>
                  </a:lnTo>
                  <a:cubicBezTo>
                    <a:pt x="67628" y="93345"/>
                    <a:pt x="73343" y="87630"/>
                    <a:pt x="73343" y="80963"/>
                  </a:cubicBezTo>
                  <a:lnTo>
                    <a:pt x="73343" y="12382"/>
                  </a:lnTo>
                  <a:cubicBezTo>
                    <a:pt x="73343" y="5715"/>
                    <a:pt x="67628" y="0"/>
                    <a:pt x="60960" y="0"/>
                  </a:cubicBezTo>
                  <a:lnTo>
                    <a:pt x="12383" y="0"/>
                  </a:lnTo>
                  <a:cubicBezTo>
                    <a:pt x="5715" y="0"/>
                    <a:pt x="0" y="5715"/>
                    <a:pt x="0" y="12382"/>
                  </a:cubicBezTo>
                  <a:lnTo>
                    <a:pt x="0" y="81915"/>
                  </a:lnTo>
                  <a:cubicBezTo>
                    <a:pt x="953" y="88582"/>
                    <a:pt x="5715" y="93345"/>
                    <a:pt x="12383" y="93345"/>
                  </a:cubicBez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F5F2C1C6-75C2-47D0-834F-93098EC2C8E1}"/>
                </a:ext>
              </a:extLst>
            </p:cNvPr>
            <p:cNvSpPr/>
            <p:nvPr/>
          </p:nvSpPr>
          <p:spPr>
            <a:xfrm>
              <a:off x="4389119" y="3399472"/>
              <a:ext cx="73342" cy="141922"/>
            </a:xfrm>
            <a:custGeom>
              <a:avLst/>
              <a:gdLst>
                <a:gd name="connsiteX0" fmla="*/ 60960 w 73342"/>
                <a:gd name="connsiteY0" fmla="*/ 0 h 141922"/>
                <a:gd name="connsiteX1" fmla="*/ 12382 w 73342"/>
                <a:gd name="connsiteY1" fmla="*/ 0 h 141922"/>
                <a:gd name="connsiteX2" fmla="*/ 0 w 73342"/>
                <a:gd name="connsiteY2" fmla="*/ 12382 h 141922"/>
                <a:gd name="connsiteX3" fmla="*/ 0 w 73342"/>
                <a:gd name="connsiteY3" fmla="*/ 129540 h 141922"/>
                <a:gd name="connsiteX4" fmla="*/ 12382 w 73342"/>
                <a:gd name="connsiteY4" fmla="*/ 141923 h 141922"/>
                <a:gd name="connsiteX5" fmla="*/ 60960 w 73342"/>
                <a:gd name="connsiteY5" fmla="*/ 141923 h 141922"/>
                <a:gd name="connsiteX6" fmla="*/ 73343 w 73342"/>
                <a:gd name="connsiteY6" fmla="*/ 129540 h 141922"/>
                <a:gd name="connsiteX7" fmla="*/ 73343 w 73342"/>
                <a:gd name="connsiteY7" fmla="*/ 12382 h 141922"/>
                <a:gd name="connsiteX8" fmla="*/ 60960 w 73342"/>
                <a:gd name="connsiteY8" fmla="*/ 0 h 1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42" h="141922">
                  <a:moveTo>
                    <a:pt x="60960" y="0"/>
                  </a:moveTo>
                  <a:lnTo>
                    <a:pt x="12382" y="0"/>
                  </a:lnTo>
                  <a:cubicBezTo>
                    <a:pt x="5715" y="0"/>
                    <a:pt x="0" y="5715"/>
                    <a:pt x="0" y="12382"/>
                  </a:cubicBezTo>
                  <a:lnTo>
                    <a:pt x="0" y="129540"/>
                  </a:lnTo>
                  <a:cubicBezTo>
                    <a:pt x="0" y="136207"/>
                    <a:pt x="5715" y="141923"/>
                    <a:pt x="12382" y="141923"/>
                  </a:cubicBezTo>
                  <a:lnTo>
                    <a:pt x="60960" y="141923"/>
                  </a:lnTo>
                  <a:cubicBezTo>
                    <a:pt x="67628" y="141923"/>
                    <a:pt x="73343" y="136207"/>
                    <a:pt x="73343" y="129540"/>
                  </a:cubicBezTo>
                  <a:lnTo>
                    <a:pt x="73343" y="12382"/>
                  </a:lnTo>
                  <a:cubicBezTo>
                    <a:pt x="73343" y="5715"/>
                    <a:pt x="67628" y="0"/>
                    <a:pt x="60960" y="0"/>
                  </a:cubicBez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C00B829D-5FF8-486D-8C4B-B7403C275411}"/>
                </a:ext>
              </a:extLst>
            </p:cNvPr>
            <p:cNvSpPr/>
            <p:nvPr/>
          </p:nvSpPr>
          <p:spPr>
            <a:xfrm>
              <a:off x="4497705" y="3350894"/>
              <a:ext cx="73342" cy="190500"/>
            </a:xfrm>
            <a:custGeom>
              <a:avLst/>
              <a:gdLst>
                <a:gd name="connsiteX0" fmla="*/ 12382 w 73342"/>
                <a:gd name="connsiteY0" fmla="*/ 0 h 190500"/>
                <a:gd name="connsiteX1" fmla="*/ 0 w 73342"/>
                <a:gd name="connsiteY1" fmla="*/ 12382 h 190500"/>
                <a:gd name="connsiteX2" fmla="*/ 0 w 73342"/>
                <a:gd name="connsiteY2" fmla="*/ 178118 h 190500"/>
                <a:gd name="connsiteX3" fmla="*/ 12382 w 73342"/>
                <a:gd name="connsiteY3" fmla="*/ 190500 h 190500"/>
                <a:gd name="connsiteX4" fmla="*/ 60960 w 73342"/>
                <a:gd name="connsiteY4" fmla="*/ 190500 h 190500"/>
                <a:gd name="connsiteX5" fmla="*/ 73343 w 73342"/>
                <a:gd name="connsiteY5" fmla="*/ 178118 h 190500"/>
                <a:gd name="connsiteX6" fmla="*/ 73343 w 73342"/>
                <a:gd name="connsiteY6" fmla="*/ 12382 h 190500"/>
                <a:gd name="connsiteX7" fmla="*/ 60960 w 73342"/>
                <a:gd name="connsiteY7" fmla="*/ 0 h 190500"/>
                <a:gd name="connsiteX8" fmla="*/ 12382 w 73342"/>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42" h="190500">
                  <a:moveTo>
                    <a:pt x="12382" y="0"/>
                  </a:moveTo>
                  <a:cubicBezTo>
                    <a:pt x="5715" y="0"/>
                    <a:pt x="0" y="5715"/>
                    <a:pt x="0" y="12382"/>
                  </a:cubicBezTo>
                  <a:lnTo>
                    <a:pt x="0" y="178118"/>
                  </a:lnTo>
                  <a:cubicBezTo>
                    <a:pt x="0" y="184785"/>
                    <a:pt x="5715" y="190500"/>
                    <a:pt x="12382" y="190500"/>
                  </a:cubicBezTo>
                  <a:lnTo>
                    <a:pt x="60960" y="190500"/>
                  </a:lnTo>
                  <a:cubicBezTo>
                    <a:pt x="67627" y="190500"/>
                    <a:pt x="73343" y="184785"/>
                    <a:pt x="73343" y="178118"/>
                  </a:cubicBezTo>
                  <a:lnTo>
                    <a:pt x="73343" y="12382"/>
                  </a:lnTo>
                  <a:cubicBezTo>
                    <a:pt x="73343" y="5715"/>
                    <a:pt x="67627" y="0"/>
                    <a:pt x="60960" y="0"/>
                  </a:cubicBezTo>
                  <a:lnTo>
                    <a:pt x="12382" y="0"/>
                  </a:ln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BFD6F56A-D567-4C1F-B369-65680CF8F222}"/>
                </a:ext>
              </a:extLst>
            </p:cNvPr>
            <p:cNvSpPr/>
            <p:nvPr/>
          </p:nvSpPr>
          <p:spPr>
            <a:xfrm>
              <a:off x="4650105" y="3467099"/>
              <a:ext cx="214312" cy="73342"/>
            </a:xfrm>
            <a:custGeom>
              <a:avLst/>
              <a:gdLst>
                <a:gd name="connsiteX0" fmla="*/ 12382 w 214312"/>
                <a:gd name="connsiteY0" fmla="*/ 73342 h 73342"/>
                <a:gd name="connsiteX1" fmla="*/ 201930 w 214312"/>
                <a:gd name="connsiteY1" fmla="*/ 73342 h 73342"/>
                <a:gd name="connsiteX2" fmla="*/ 214312 w 214312"/>
                <a:gd name="connsiteY2" fmla="*/ 60960 h 73342"/>
                <a:gd name="connsiteX3" fmla="*/ 214312 w 214312"/>
                <a:gd name="connsiteY3" fmla="*/ 12383 h 73342"/>
                <a:gd name="connsiteX4" fmla="*/ 201930 w 214312"/>
                <a:gd name="connsiteY4" fmla="*/ 0 h 73342"/>
                <a:gd name="connsiteX5" fmla="*/ 12382 w 214312"/>
                <a:gd name="connsiteY5" fmla="*/ 0 h 73342"/>
                <a:gd name="connsiteX6" fmla="*/ 0 w 214312"/>
                <a:gd name="connsiteY6" fmla="*/ 12383 h 73342"/>
                <a:gd name="connsiteX7" fmla="*/ 0 w 214312"/>
                <a:gd name="connsiteY7" fmla="*/ 61913 h 73342"/>
                <a:gd name="connsiteX8" fmla="*/ 12382 w 214312"/>
                <a:gd name="connsiteY8" fmla="*/ 73342 h 7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12" h="73342">
                  <a:moveTo>
                    <a:pt x="12382" y="73342"/>
                  </a:moveTo>
                  <a:lnTo>
                    <a:pt x="201930" y="73342"/>
                  </a:lnTo>
                  <a:cubicBezTo>
                    <a:pt x="208597" y="73342"/>
                    <a:pt x="214312" y="67627"/>
                    <a:pt x="214312" y="60960"/>
                  </a:cubicBezTo>
                  <a:lnTo>
                    <a:pt x="214312" y="12383"/>
                  </a:lnTo>
                  <a:cubicBezTo>
                    <a:pt x="214312" y="5715"/>
                    <a:pt x="208597" y="0"/>
                    <a:pt x="201930" y="0"/>
                  </a:cubicBezTo>
                  <a:lnTo>
                    <a:pt x="12382" y="0"/>
                  </a:lnTo>
                  <a:cubicBezTo>
                    <a:pt x="5715" y="0"/>
                    <a:pt x="0" y="5715"/>
                    <a:pt x="0" y="12383"/>
                  </a:cubicBezTo>
                  <a:lnTo>
                    <a:pt x="0" y="61913"/>
                  </a:lnTo>
                  <a:cubicBezTo>
                    <a:pt x="0" y="68580"/>
                    <a:pt x="4763" y="73342"/>
                    <a:pt x="12382" y="73342"/>
                  </a:cubicBezTo>
                  <a:close/>
                </a:path>
              </a:pathLst>
            </a:custGeom>
            <a:grpFill/>
            <a:ln w="9525" cap="flat">
              <a:noFill/>
              <a:prstDash val="solid"/>
              <a:miter/>
            </a:ln>
          </p:spPr>
          <p:txBody>
            <a:bodyPr rtlCol="0" anchor="ctr"/>
            <a:lstStyle/>
            <a:p>
              <a:endParaRPr lang="en-US" sz="2000">
                <a:solidFill>
                  <a:prstClr val="black"/>
                </a:solidFill>
                <a:latin typeface="Calibri" panose="020F0502020204030204"/>
              </a:endParaRPr>
            </a:p>
          </p:txBody>
        </p:sp>
      </p:grpSp>
      <p:sp>
        <p:nvSpPr>
          <p:cNvPr id="170" name="TextBox 169">
            <a:extLst>
              <a:ext uri="{FF2B5EF4-FFF2-40B4-BE49-F238E27FC236}">
                <a16:creationId xmlns:a16="http://schemas.microsoft.com/office/drawing/2014/main" id="{E5368385-ED46-4BD0-9DE7-CD2E772E2526}"/>
              </a:ext>
            </a:extLst>
          </p:cNvPr>
          <p:cNvSpPr txBox="1"/>
          <p:nvPr/>
        </p:nvSpPr>
        <p:spPr>
          <a:xfrm>
            <a:off x="371921" y="3939293"/>
            <a:ext cx="1640245" cy="1651734"/>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Categorical values to be transformed into numerical values for data modelling</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town</a:t>
            </a: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flat_type</a:t>
            </a:r>
            <a:endParaRPr lang="en-US" sz="1100" dirty="0">
              <a:latin typeface="Arial" panose="020B0604020202020204" pitchFamily="34" charset="0"/>
              <a:cs typeface="Arial" panose="020B0604020202020204" pitchFamily="34" charset="0"/>
            </a:endParaRP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flat_model</a:t>
            </a:r>
            <a:endParaRPr lang="en-US" sz="1100" dirty="0">
              <a:latin typeface="Arial" panose="020B0604020202020204" pitchFamily="34" charset="0"/>
              <a:cs typeface="Arial" panose="020B0604020202020204" pitchFamily="34" charset="0"/>
            </a:endParaRP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street_name</a:t>
            </a:r>
            <a:endParaRPr lang="en-US" sz="1100" dirty="0">
              <a:latin typeface="Arial" panose="020B0604020202020204" pitchFamily="34" charset="0"/>
              <a:cs typeface="Arial" panose="020B0604020202020204" pitchFamily="34" charset="0"/>
            </a:endParaRPr>
          </a:p>
        </p:txBody>
      </p:sp>
      <p:sp>
        <p:nvSpPr>
          <p:cNvPr id="171" name="TextBox 170">
            <a:extLst>
              <a:ext uri="{FF2B5EF4-FFF2-40B4-BE49-F238E27FC236}">
                <a16:creationId xmlns:a16="http://schemas.microsoft.com/office/drawing/2014/main" id="{ADC1FE11-5FC6-45E7-952C-9D5C32416E23}"/>
              </a:ext>
            </a:extLst>
          </p:cNvPr>
          <p:cNvSpPr txBox="1"/>
          <p:nvPr/>
        </p:nvSpPr>
        <p:spPr>
          <a:xfrm>
            <a:off x="2295684" y="3939293"/>
            <a:ext cx="1640245" cy="1092607"/>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Drop high cardinality features</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town</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block</a:t>
            </a: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street_name</a:t>
            </a:r>
            <a:endParaRPr lang="en-US" sz="1100" dirty="0">
              <a:latin typeface="Arial" panose="020B0604020202020204" pitchFamily="34" charset="0"/>
              <a:cs typeface="Arial" panose="020B0604020202020204" pitchFamily="34" charset="0"/>
            </a:endParaRPr>
          </a:p>
        </p:txBody>
      </p:sp>
      <p:sp>
        <p:nvSpPr>
          <p:cNvPr id="172" name="TextBox 171">
            <a:extLst>
              <a:ext uri="{FF2B5EF4-FFF2-40B4-BE49-F238E27FC236}">
                <a16:creationId xmlns:a16="http://schemas.microsoft.com/office/drawing/2014/main" id="{8D16FB4E-5BFF-47DC-9781-463410C94255}"/>
              </a:ext>
            </a:extLst>
          </p:cNvPr>
          <p:cNvSpPr txBox="1"/>
          <p:nvPr/>
        </p:nvSpPr>
        <p:spPr>
          <a:xfrm>
            <a:off x="4237279" y="3939293"/>
            <a:ext cx="1640245" cy="1446550"/>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The goal of normalization is to change the values of numeric columns in the dataset to a common scale, without distorting differences in the ranges of values</a:t>
            </a:r>
          </a:p>
        </p:txBody>
      </p:sp>
      <p:sp>
        <p:nvSpPr>
          <p:cNvPr id="173" name="TextBox 172">
            <a:extLst>
              <a:ext uri="{FF2B5EF4-FFF2-40B4-BE49-F238E27FC236}">
                <a16:creationId xmlns:a16="http://schemas.microsoft.com/office/drawing/2014/main" id="{95584BC8-8F3E-4AE5-8A24-3B4E6E039E60}"/>
              </a:ext>
            </a:extLst>
          </p:cNvPr>
          <p:cNvSpPr txBox="1"/>
          <p:nvPr/>
        </p:nvSpPr>
        <p:spPr>
          <a:xfrm>
            <a:off x="6149313" y="3939293"/>
            <a:ext cx="1640245" cy="1615827"/>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The approach is to set an interval of k clusters and then start applying the k-means algorithm to check where the inertia value will get stabilized and stop decreasing, this is also called the Elbow line</a:t>
            </a:r>
          </a:p>
        </p:txBody>
      </p:sp>
      <p:sp>
        <p:nvSpPr>
          <p:cNvPr id="174" name="TextBox 173">
            <a:extLst>
              <a:ext uri="{FF2B5EF4-FFF2-40B4-BE49-F238E27FC236}">
                <a16:creationId xmlns:a16="http://schemas.microsoft.com/office/drawing/2014/main" id="{F1DC8239-FE93-45DA-8AEE-4B3B2557A234}"/>
              </a:ext>
            </a:extLst>
          </p:cNvPr>
          <p:cNvSpPr txBox="1"/>
          <p:nvPr/>
        </p:nvSpPr>
        <p:spPr>
          <a:xfrm>
            <a:off x="8091103" y="3939293"/>
            <a:ext cx="1640245" cy="1785104"/>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In this step, we will train a T-SNE model over a sample of our dataset just to make it faster to train, since it is very time-consuming and won't change too many insights on a sample of the original data</a:t>
            </a:r>
          </a:p>
        </p:txBody>
      </p:sp>
      <p:sp>
        <p:nvSpPr>
          <p:cNvPr id="175" name="TextBox 174">
            <a:extLst>
              <a:ext uri="{FF2B5EF4-FFF2-40B4-BE49-F238E27FC236}">
                <a16:creationId xmlns:a16="http://schemas.microsoft.com/office/drawing/2014/main" id="{14626DDF-4ACA-4E14-A3FA-F5F1127DDF06}"/>
              </a:ext>
            </a:extLst>
          </p:cNvPr>
          <p:cNvSpPr txBox="1"/>
          <p:nvPr/>
        </p:nvSpPr>
        <p:spPr>
          <a:xfrm>
            <a:off x="10035720" y="3939293"/>
            <a:ext cx="1640245" cy="1446550"/>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We will call the labels provided by the K-Means algorithm and give them more colorful annotations, so it makes it easier to interpret clusters between each other</a:t>
            </a:r>
          </a:p>
        </p:txBody>
      </p:sp>
    </p:spTree>
    <p:extLst>
      <p:ext uri="{BB962C8B-B14F-4D97-AF65-F5344CB8AC3E}">
        <p14:creationId xmlns:p14="http://schemas.microsoft.com/office/powerpoint/2010/main" val="354260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BDE3-A4B0-4522-BBD2-686F7F537AF6}"/>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DBSCAN Clustering Approach</a:t>
            </a:r>
          </a:p>
        </p:txBody>
      </p:sp>
      <p:sp>
        <p:nvSpPr>
          <p:cNvPr id="115" name="Rectangle: Top Corners Rounded 114">
            <a:extLst>
              <a:ext uri="{FF2B5EF4-FFF2-40B4-BE49-F238E27FC236}">
                <a16:creationId xmlns:a16="http://schemas.microsoft.com/office/drawing/2014/main" id="{D5A6D437-B7B6-418B-86B7-15CF5B372707}"/>
              </a:ext>
            </a:extLst>
          </p:cNvPr>
          <p:cNvSpPr/>
          <p:nvPr/>
        </p:nvSpPr>
        <p:spPr>
          <a:xfrm flipV="1">
            <a:off x="2946069" y="6351194"/>
            <a:ext cx="296931" cy="105583"/>
          </a:xfrm>
          <a:prstGeom prst="round2SameRect">
            <a:avLst>
              <a:gd name="adj1" fmla="val 45831"/>
              <a:gd name="adj2" fmla="val 0"/>
            </a:avLst>
          </a:prstGeom>
          <a:solidFill>
            <a:srgbClr val="284558"/>
          </a:solidFill>
          <a:ln w="12700" cap="flat" cmpd="sng" algn="ctr">
            <a:noFill/>
            <a:prstDash val="solid"/>
            <a:miter lim="800000"/>
          </a:ln>
          <a:effectLst>
            <a:innerShdw blurRad="63500" dist="50800" dir="16200000">
              <a:prstClr val="black">
                <a:alpha val="15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17" name="Rectangle: Rounded Corners 116">
            <a:extLst>
              <a:ext uri="{FF2B5EF4-FFF2-40B4-BE49-F238E27FC236}">
                <a16:creationId xmlns:a16="http://schemas.microsoft.com/office/drawing/2014/main" id="{82880C1F-01B0-43DC-8AD5-F850C2306936}"/>
              </a:ext>
            </a:extLst>
          </p:cNvPr>
          <p:cNvSpPr/>
          <p:nvPr/>
        </p:nvSpPr>
        <p:spPr>
          <a:xfrm>
            <a:off x="2261799" y="2438425"/>
            <a:ext cx="216512" cy="111783"/>
          </a:xfrm>
          <a:prstGeom prst="roundRect">
            <a:avLst>
              <a:gd name="adj" fmla="val 50000"/>
            </a:avLst>
          </a:prstGeom>
          <a:solidFill>
            <a:srgbClr val="1E334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8" name="Rectangle: Rounded Corners 117">
            <a:extLst>
              <a:ext uri="{FF2B5EF4-FFF2-40B4-BE49-F238E27FC236}">
                <a16:creationId xmlns:a16="http://schemas.microsoft.com/office/drawing/2014/main" id="{957E8F1C-547F-4233-B917-EA4D3BF07702}"/>
              </a:ext>
            </a:extLst>
          </p:cNvPr>
          <p:cNvSpPr/>
          <p:nvPr/>
        </p:nvSpPr>
        <p:spPr>
          <a:xfrm>
            <a:off x="3728461" y="2438425"/>
            <a:ext cx="216512" cy="111783"/>
          </a:xfrm>
          <a:prstGeom prst="roundRect">
            <a:avLst>
              <a:gd name="adj" fmla="val 50000"/>
            </a:avLst>
          </a:prstGeom>
          <a:solidFill>
            <a:srgbClr val="1E334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A10B9E7B-5476-43B1-9934-26E3EB7C1214}"/>
              </a:ext>
            </a:extLst>
          </p:cNvPr>
          <p:cNvSpPr/>
          <p:nvPr/>
        </p:nvSpPr>
        <p:spPr>
          <a:xfrm>
            <a:off x="2288963" y="1236133"/>
            <a:ext cx="1637465" cy="5115061"/>
          </a:xfrm>
          <a:prstGeom prst="rect">
            <a:avLst/>
          </a:prstGeom>
          <a:solidFill>
            <a:srgbClr val="DFEAF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0" name="Rectangle 4">
            <a:extLst>
              <a:ext uri="{FF2B5EF4-FFF2-40B4-BE49-F238E27FC236}">
                <a16:creationId xmlns:a16="http://schemas.microsoft.com/office/drawing/2014/main" id="{0EF06545-3AFF-4602-92C7-26F9D50DEC1F}"/>
              </a:ext>
            </a:extLst>
          </p:cNvPr>
          <p:cNvSpPr/>
          <p:nvPr/>
        </p:nvSpPr>
        <p:spPr>
          <a:xfrm>
            <a:off x="2261799" y="1204568"/>
            <a:ext cx="1683174" cy="1300933"/>
          </a:xfrm>
          <a:custGeom>
            <a:avLst/>
            <a:gdLst>
              <a:gd name="connsiteX0" fmla="*/ 0 w 2664296"/>
              <a:gd name="connsiteY0" fmla="*/ 0 h 1941934"/>
              <a:gd name="connsiteX1" fmla="*/ 2664296 w 2664296"/>
              <a:gd name="connsiteY1" fmla="*/ 0 h 1941934"/>
              <a:gd name="connsiteX2" fmla="*/ 2664296 w 2664296"/>
              <a:gd name="connsiteY2" fmla="*/ 1941934 h 1941934"/>
              <a:gd name="connsiteX3" fmla="*/ 0 w 2664296"/>
              <a:gd name="connsiteY3" fmla="*/ 1941934 h 1941934"/>
              <a:gd name="connsiteX4" fmla="*/ 0 w 2664296"/>
              <a:gd name="connsiteY4" fmla="*/ 0 h 1941934"/>
              <a:gd name="connsiteX0" fmla="*/ 0 w 2664296"/>
              <a:gd name="connsiteY0" fmla="*/ 80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8055 h 1949989"/>
              <a:gd name="connsiteX0" fmla="*/ 0 w 2664296"/>
              <a:gd name="connsiteY0" fmla="*/ 1985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266701 h 1949989"/>
              <a:gd name="connsiteX5" fmla="*/ 2664296 w 2664296"/>
              <a:gd name="connsiteY5" fmla="*/ 1949989 h 1949989"/>
              <a:gd name="connsiteX6" fmla="*/ 0 w 2664296"/>
              <a:gd name="connsiteY6" fmla="*/ 1949989 h 1949989"/>
              <a:gd name="connsiteX7" fmla="*/ 0 w 2664296"/>
              <a:gd name="connsiteY7"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32546 w 2664296"/>
              <a:gd name="connsiteY3" fmla="*/ 292462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73496 w 2632546"/>
              <a:gd name="connsiteY5" fmla="*/ 1945057 h 1950904"/>
              <a:gd name="connsiteX6" fmla="*/ 0 w 2632546"/>
              <a:gd name="connsiteY6" fmla="*/ 1950904 h 1950904"/>
              <a:gd name="connsiteX7" fmla="*/ 0 w 2632546"/>
              <a:gd name="connsiteY7" fmla="*/ 199470 h 1950904"/>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45057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5740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2635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2537296 w 2638896"/>
              <a:gd name="connsiteY5" fmla="*/ 1927976 h 1981961"/>
              <a:gd name="connsiteX6" fmla="*/ 79846 w 2638896"/>
              <a:gd name="connsiteY6" fmla="*/ 1926423 h 1981961"/>
              <a:gd name="connsiteX7" fmla="*/ 0 w 2638896"/>
              <a:gd name="connsiteY7" fmla="*/ 1981961 h 1981961"/>
              <a:gd name="connsiteX8" fmla="*/ 6350 w 2638896"/>
              <a:gd name="connsiteY8" fmla="*/ 199470 h 1981961"/>
              <a:gd name="connsiteX0" fmla="*/ 6350 w 2638896"/>
              <a:gd name="connsiteY0" fmla="*/ 199470 h 2023887"/>
              <a:gd name="connsiteX1" fmla="*/ 238596 w 2638896"/>
              <a:gd name="connsiteY1" fmla="*/ 915 h 2023887"/>
              <a:gd name="connsiteX2" fmla="*/ 2397596 w 2638896"/>
              <a:gd name="connsiteY2" fmla="*/ 7266 h 2023887"/>
              <a:gd name="connsiteX3" fmla="*/ 2638896 w 2638896"/>
              <a:gd name="connsiteY3" fmla="*/ 292462 h 2023887"/>
              <a:gd name="connsiteX4" fmla="*/ 2637309 w 2638896"/>
              <a:gd name="connsiteY4" fmla="*/ 2023887 h 2023887"/>
              <a:gd name="connsiteX5" fmla="*/ 2537296 w 2638896"/>
              <a:gd name="connsiteY5" fmla="*/ 1927976 h 2023887"/>
              <a:gd name="connsiteX6" fmla="*/ 79846 w 2638896"/>
              <a:gd name="connsiteY6" fmla="*/ 1926423 h 2023887"/>
              <a:gd name="connsiteX7" fmla="*/ 0 w 2638896"/>
              <a:gd name="connsiteY7" fmla="*/ 1981961 h 2023887"/>
              <a:gd name="connsiteX8" fmla="*/ 6350 w 2638896"/>
              <a:gd name="connsiteY8" fmla="*/ 199470 h 2023887"/>
              <a:gd name="connsiteX0" fmla="*/ 11113 w 2643659"/>
              <a:gd name="connsiteY0" fmla="*/ 199470 h 2023887"/>
              <a:gd name="connsiteX1" fmla="*/ 243359 w 2643659"/>
              <a:gd name="connsiteY1" fmla="*/ 915 h 2023887"/>
              <a:gd name="connsiteX2" fmla="*/ 2402359 w 2643659"/>
              <a:gd name="connsiteY2" fmla="*/ 7266 h 2023887"/>
              <a:gd name="connsiteX3" fmla="*/ 2643659 w 2643659"/>
              <a:gd name="connsiteY3" fmla="*/ 292462 h 2023887"/>
              <a:gd name="connsiteX4" fmla="*/ 2642072 w 2643659"/>
              <a:gd name="connsiteY4" fmla="*/ 2023887 h 2023887"/>
              <a:gd name="connsiteX5" fmla="*/ 2542059 w 2643659"/>
              <a:gd name="connsiteY5" fmla="*/ 1927976 h 2023887"/>
              <a:gd name="connsiteX6" fmla="*/ 84609 w 2643659"/>
              <a:gd name="connsiteY6" fmla="*/ 1926423 h 2023887"/>
              <a:gd name="connsiteX7" fmla="*/ 0 w 2643659"/>
              <a:gd name="connsiteY7" fmla="*/ 2009912 h 2023887"/>
              <a:gd name="connsiteX8" fmla="*/ 11113 w 2643659"/>
              <a:gd name="connsiteY8" fmla="*/ 199470 h 2023887"/>
              <a:gd name="connsiteX0" fmla="*/ 248 w 2651844"/>
              <a:gd name="connsiteY0" fmla="*/ 213318 h 2023759"/>
              <a:gd name="connsiteX1" fmla="*/ 251544 w 2651844"/>
              <a:gd name="connsiteY1" fmla="*/ 787 h 2023759"/>
              <a:gd name="connsiteX2" fmla="*/ 2410544 w 2651844"/>
              <a:gd name="connsiteY2" fmla="*/ 7138 h 2023759"/>
              <a:gd name="connsiteX3" fmla="*/ 2651844 w 2651844"/>
              <a:gd name="connsiteY3" fmla="*/ 292334 h 2023759"/>
              <a:gd name="connsiteX4" fmla="*/ 2650257 w 2651844"/>
              <a:gd name="connsiteY4" fmla="*/ 2023759 h 2023759"/>
              <a:gd name="connsiteX5" fmla="*/ 2550244 w 2651844"/>
              <a:gd name="connsiteY5" fmla="*/ 1927848 h 2023759"/>
              <a:gd name="connsiteX6" fmla="*/ 92794 w 2651844"/>
              <a:gd name="connsiteY6" fmla="*/ 1926295 h 2023759"/>
              <a:gd name="connsiteX7" fmla="*/ 8185 w 2651844"/>
              <a:gd name="connsiteY7" fmla="*/ 2009784 h 2023759"/>
              <a:gd name="connsiteX8" fmla="*/ 248 w 2651844"/>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985" h="2019693">
                <a:moveTo>
                  <a:pt x="533" y="213318"/>
                </a:moveTo>
                <a:cubicBezTo>
                  <a:pt x="8098" y="77283"/>
                  <a:pt x="21220" y="-9228"/>
                  <a:pt x="244685" y="787"/>
                </a:cubicBezTo>
                <a:lnTo>
                  <a:pt x="2403685" y="7138"/>
                </a:lnTo>
                <a:cubicBezTo>
                  <a:pt x="2612177" y="-7402"/>
                  <a:pt x="2639693" y="86426"/>
                  <a:pt x="2644985" y="292334"/>
                </a:cubicBezTo>
                <a:cubicBezTo>
                  <a:pt x="2642868" y="834796"/>
                  <a:pt x="2645516" y="1477231"/>
                  <a:pt x="2643399" y="2019693"/>
                </a:cubicBezTo>
                <a:cubicBezTo>
                  <a:pt x="2616558" y="1929539"/>
                  <a:pt x="2591010" y="1943513"/>
                  <a:pt x="2543385" y="1927848"/>
                </a:cubicBezTo>
                <a:lnTo>
                  <a:pt x="85935" y="1926295"/>
                </a:lnTo>
                <a:cubicBezTo>
                  <a:pt x="41063" y="1944808"/>
                  <a:pt x="1166" y="1956974"/>
                  <a:pt x="1326" y="2009784"/>
                </a:cubicBezTo>
                <a:cubicBezTo>
                  <a:pt x="3443" y="1415620"/>
                  <a:pt x="-1584" y="807482"/>
                  <a:pt x="533" y="213318"/>
                </a:cubicBezTo>
                <a:close/>
              </a:path>
            </a:pathLst>
          </a:custGeom>
          <a:solidFill>
            <a:srgbClr val="28455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1DD96CE1-DCAC-4965-8C2E-2DAB9BB260E4}"/>
              </a:ext>
            </a:extLst>
          </p:cNvPr>
          <p:cNvSpPr txBox="1"/>
          <p:nvPr/>
        </p:nvSpPr>
        <p:spPr>
          <a:xfrm>
            <a:off x="2812345" y="2475029"/>
            <a:ext cx="590700"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02</a:t>
            </a:r>
          </a:p>
        </p:txBody>
      </p:sp>
      <p:grpSp>
        <p:nvGrpSpPr>
          <p:cNvPr id="107" name="Group 106">
            <a:extLst>
              <a:ext uri="{FF2B5EF4-FFF2-40B4-BE49-F238E27FC236}">
                <a16:creationId xmlns:a16="http://schemas.microsoft.com/office/drawing/2014/main" id="{472D31C9-674E-434E-A01A-2462B7BB8BE4}"/>
              </a:ext>
            </a:extLst>
          </p:cNvPr>
          <p:cNvGrpSpPr/>
          <p:nvPr/>
        </p:nvGrpSpPr>
        <p:grpSpPr>
          <a:xfrm>
            <a:off x="2652054" y="1403703"/>
            <a:ext cx="902669" cy="902660"/>
            <a:chOff x="1192588" y="2809019"/>
            <a:chExt cx="470968" cy="470966"/>
          </a:xfrm>
        </p:grpSpPr>
        <p:sp>
          <p:nvSpPr>
            <p:cNvPr id="109" name="Oval 108">
              <a:extLst>
                <a:ext uri="{FF2B5EF4-FFF2-40B4-BE49-F238E27FC236}">
                  <a16:creationId xmlns:a16="http://schemas.microsoft.com/office/drawing/2014/main" id="{A6A11970-D067-45D5-B844-E6B9FF2229C8}"/>
                </a:ext>
              </a:extLst>
            </p:cNvPr>
            <p:cNvSpPr/>
            <p:nvPr/>
          </p:nvSpPr>
          <p:spPr>
            <a:xfrm>
              <a:off x="1192588" y="2809019"/>
              <a:ext cx="470968" cy="470966"/>
            </a:xfrm>
            <a:prstGeom prst="ellipse">
              <a:avLst/>
            </a:prstGeom>
            <a:solidFill>
              <a:sysClr val="window" lastClr="FFFFFF"/>
            </a:solidFill>
            <a:ln w="12700" cap="flat" cmpd="sng" algn="ctr">
              <a:noFill/>
              <a:prstDash val="solid"/>
              <a:miter lim="800000"/>
            </a:ln>
            <a:effectLst>
              <a:outerShdw blurRad="63500" dist="63500" dir="2700000" algn="tl" rotWithShape="0">
                <a:prstClr val="black">
                  <a:alpha val="2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Oval 109">
              <a:extLst>
                <a:ext uri="{FF2B5EF4-FFF2-40B4-BE49-F238E27FC236}">
                  <a16:creationId xmlns:a16="http://schemas.microsoft.com/office/drawing/2014/main" id="{291FAFB1-ADB0-418F-9C40-918D2FD92D53}"/>
                </a:ext>
              </a:extLst>
            </p:cNvPr>
            <p:cNvSpPr/>
            <p:nvPr/>
          </p:nvSpPr>
          <p:spPr>
            <a:xfrm>
              <a:off x="1230078" y="2846509"/>
              <a:ext cx="395988" cy="395986"/>
            </a:xfrm>
            <a:prstGeom prst="ellipse">
              <a:avLst/>
            </a:prstGeom>
            <a:gradFill>
              <a:gsLst>
                <a:gs pos="100000">
                  <a:sysClr val="window" lastClr="FFFFFF"/>
                </a:gs>
                <a:gs pos="0">
                  <a:sysClr val="window" lastClr="FFFFFF">
                    <a:lumMod val="95000"/>
                  </a:sysClr>
                </a:gs>
              </a:gsLst>
              <a:lin ang="2700000" scaled="1"/>
            </a:gra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01" name="Rectangle: Top Corners Rounded 100">
            <a:extLst>
              <a:ext uri="{FF2B5EF4-FFF2-40B4-BE49-F238E27FC236}">
                <a16:creationId xmlns:a16="http://schemas.microsoft.com/office/drawing/2014/main" id="{29A017EE-9605-4693-9DF8-84CE3DEC8255}"/>
              </a:ext>
            </a:extLst>
          </p:cNvPr>
          <p:cNvSpPr/>
          <p:nvPr/>
        </p:nvSpPr>
        <p:spPr>
          <a:xfrm flipV="1">
            <a:off x="4941146" y="6351194"/>
            <a:ext cx="296931" cy="105583"/>
          </a:xfrm>
          <a:prstGeom prst="round2SameRect">
            <a:avLst>
              <a:gd name="adj1" fmla="val 45831"/>
              <a:gd name="adj2" fmla="val 0"/>
            </a:avLst>
          </a:prstGeom>
          <a:solidFill>
            <a:srgbClr val="DD453C"/>
          </a:solidFill>
          <a:ln w="12700" cap="flat" cmpd="sng" algn="ctr">
            <a:noFill/>
            <a:prstDash val="solid"/>
            <a:miter lim="800000"/>
          </a:ln>
          <a:effectLst>
            <a:innerShdw blurRad="63500" dist="50800" dir="16200000">
              <a:prstClr val="black">
                <a:alpha val="15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Rectangle: Rounded Corners 102">
            <a:extLst>
              <a:ext uri="{FF2B5EF4-FFF2-40B4-BE49-F238E27FC236}">
                <a16:creationId xmlns:a16="http://schemas.microsoft.com/office/drawing/2014/main" id="{06B5592E-6D77-487C-BAA1-81C1BC75B924}"/>
              </a:ext>
            </a:extLst>
          </p:cNvPr>
          <p:cNvSpPr/>
          <p:nvPr/>
        </p:nvSpPr>
        <p:spPr>
          <a:xfrm>
            <a:off x="4256876" y="2438425"/>
            <a:ext cx="216512" cy="111783"/>
          </a:xfrm>
          <a:prstGeom prst="roundRect">
            <a:avLst>
              <a:gd name="adj" fmla="val 50000"/>
            </a:avLst>
          </a:prstGeom>
          <a:solidFill>
            <a:srgbClr val="CE2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4" name="Rectangle: Rounded Corners 103">
            <a:extLst>
              <a:ext uri="{FF2B5EF4-FFF2-40B4-BE49-F238E27FC236}">
                <a16:creationId xmlns:a16="http://schemas.microsoft.com/office/drawing/2014/main" id="{62830FB8-C809-4853-84A6-4EFDFC5B38E1}"/>
              </a:ext>
            </a:extLst>
          </p:cNvPr>
          <p:cNvSpPr/>
          <p:nvPr/>
        </p:nvSpPr>
        <p:spPr>
          <a:xfrm>
            <a:off x="5723538" y="2438425"/>
            <a:ext cx="216512" cy="111783"/>
          </a:xfrm>
          <a:prstGeom prst="roundRect">
            <a:avLst>
              <a:gd name="adj" fmla="val 50000"/>
            </a:avLst>
          </a:prstGeom>
          <a:solidFill>
            <a:srgbClr val="CE2C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759B09C8-A311-44AF-8DB0-0AE3661A0F75}"/>
              </a:ext>
            </a:extLst>
          </p:cNvPr>
          <p:cNvSpPr/>
          <p:nvPr/>
        </p:nvSpPr>
        <p:spPr>
          <a:xfrm>
            <a:off x="4284040" y="1236133"/>
            <a:ext cx="1637465" cy="5115061"/>
          </a:xfrm>
          <a:prstGeom prst="rect">
            <a:avLst/>
          </a:prstGeom>
          <a:solidFill>
            <a:srgbClr val="F6CC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Rectangle 4">
            <a:extLst>
              <a:ext uri="{FF2B5EF4-FFF2-40B4-BE49-F238E27FC236}">
                <a16:creationId xmlns:a16="http://schemas.microsoft.com/office/drawing/2014/main" id="{B1E672F6-6B97-4360-B06B-FAC68C25BB07}"/>
              </a:ext>
            </a:extLst>
          </p:cNvPr>
          <p:cNvSpPr/>
          <p:nvPr/>
        </p:nvSpPr>
        <p:spPr>
          <a:xfrm>
            <a:off x="4256876" y="1204568"/>
            <a:ext cx="1683174" cy="1300933"/>
          </a:xfrm>
          <a:custGeom>
            <a:avLst/>
            <a:gdLst>
              <a:gd name="connsiteX0" fmla="*/ 0 w 2664296"/>
              <a:gd name="connsiteY0" fmla="*/ 0 h 1941934"/>
              <a:gd name="connsiteX1" fmla="*/ 2664296 w 2664296"/>
              <a:gd name="connsiteY1" fmla="*/ 0 h 1941934"/>
              <a:gd name="connsiteX2" fmla="*/ 2664296 w 2664296"/>
              <a:gd name="connsiteY2" fmla="*/ 1941934 h 1941934"/>
              <a:gd name="connsiteX3" fmla="*/ 0 w 2664296"/>
              <a:gd name="connsiteY3" fmla="*/ 1941934 h 1941934"/>
              <a:gd name="connsiteX4" fmla="*/ 0 w 2664296"/>
              <a:gd name="connsiteY4" fmla="*/ 0 h 1941934"/>
              <a:gd name="connsiteX0" fmla="*/ 0 w 2664296"/>
              <a:gd name="connsiteY0" fmla="*/ 80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8055 h 1949989"/>
              <a:gd name="connsiteX0" fmla="*/ 0 w 2664296"/>
              <a:gd name="connsiteY0" fmla="*/ 1985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266701 h 1949989"/>
              <a:gd name="connsiteX5" fmla="*/ 2664296 w 2664296"/>
              <a:gd name="connsiteY5" fmla="*/ 1949989 h 1949989"/>
              <a:gd name="connsiteX6" fmla="*/ 0 w 2664296"/>
              <a:gd name="connsiteY6" fmla="*/ 1949989 h 1949989"/>
              <a:gd name="connsiteX7" fmla="*/ 0 w 2664296"/>
              <a:gd name="connsiteY7"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32546 w 2664296"/>
              <a:gd name="connsiteY3" fmla="*/ 292462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73496 w 2632546"/>
              <a:gd name="connsiteY5" fmla="*/ 1945057 h 1950904"/>
              <a:gd name="connsiteX6" fmla="*/ 0 w 2632546"/>
              <a:gd name="connsiteY6" fmla="*/ 1950904 h 1950904"/>
              <a:gd name="connsiteX7" fmla="*/ 0 w 2632546"/>
              <a:gd name="connsiteY7" fmla="*/ 199470 h 1950904"/>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45057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5740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2635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2537296 w 2638896"/>
              <a:gd name="connsiteY5" fmla="*/ 1927976 h 1981961"/>
              <a:gd name="connsiteX6" fmla="*/ 79846 w 2638896"/>
              <a:gd name="connsiteY6" fmla="*/ 1926423 h 1981961"/>
              <a:gd name="connsiteX7" fmla="*/ 0 w 2638896"/>
              <a:gd name="connsiteY7" fmla="*/ 1981961 h 1981961"/>
              <a:gd name="connsiteX8" fmla="*/ 6350 w 2638896"/>
              <a:gd name="connsiteY8" fmla="*/ 199470 h 1981961"/>
              <a:gd name="connsiteX0" fmla="*/ 6350 w 2638896"/>
              <a:gd name="connsiteY0" fmla="*/ 199470 h 2023887"/>
              <a:gd name="connsiteX1" fmla="*/ 238596 w 2638896"/>
              <a:gd name="connsiteY1" fmla="*/ 915 h 2023887"/>
              <a:gd name="connsiteX2" fmla="*/ 2397596 w 2638896"/>
              <a:gd name="connsiteY2" fmla="*/ 7266 h 2023887"/>
              <a:gd name="connsiteX3" fmla="*/ 2638896 w 2638896"/>
              <a:gd name="connsiteY3" fmla="*/ 292462 h 2023887"/>
              <a:gd name="connsiteX4" fmla="*/ 2637309 w 2638896"/>
              <a:gd name="connsiteY4" fmla="*/ 2023887 h 2023887"/>
              <a:gd name="connsiteX5" fmla="*/ 2537296 w 2638896"/>
              <a:gd name="connsiteY5" fmla="*/ 1927976 h 2023887"/>
              <a:gd name="connsiteX6" fmla="*/ 79846 w 2638896"/>
              <a:gd name="connsiteY6" fmla="*/ 1926423 h 2023887"/>
              <a:gd name="connsiteX7" fmla="*/ 0 w 2638896"/>
              <a:gd name="connsiteY7" fmla="*/ 1981961 h 2023887"/>
              <a:gd name="connsiteX8" fmla="*/ 6350 w 2638896"/>
              <a:gd name="connsiteY8" fmla="*/ 199470 h 2023887"/>
              <a:gd name="connsiteX0" fmla="*/ 11113 w 2643659"/>
              <a:gd name="connsiteY0" fmla="*/ 199470 h 2023887"/>
              <a:gd name="connsiteX1" fmla="*/ 243359 w 2643659"/>
              <a:gd name="connsiteY1" fmla="*/ 915 h 2023887"/>
              <a:gd name="connsiteX2" fmla="*/ 2402359 w 2643659"/>
              <a:gd name="connsiteY2" fmla="*/ 7266 h 2023887"/>
              <a:gd name="connsiteX3" fmla="*/ 2643659 w 2643659"/>
              <a:gd name="connsiteY3" fmla="*/ 292462 h 2023887"/>
              <a:gd name="connsiteX4" fmla="*/ 2642072 w 2643659"/>
              <a:gd name="connsiteY4" fmla="*/ 2023887 h 2023887"/>
              <a:gd name="connsiteX5" fmla="*/ 2542059 w 2643659"/>
              <a:gd name="connsiteY5" fmla="*/ 1927976 h 2023887"/>
              <a:gd name="connsiteX6" fmla="*/ 84609 w 2643659"/>
              <a:gd name="connsiteY6" fmla="*/ 1926423 h 2023887"/>
              <a:gd name="connsiteX7" fmla="*/ 0 w 2643659"/>
              <a:gd name="connsiteY7" fmla="*/ 2009912 h 2023887"/>
              <a:gd name="connsiteX8" fmla="*/ 11113 w 2643659"/>
              <a:gd name="connsiteY8" fmla="*/ 199470 h 2023887"/>
              <a:gd name="connsiteX0" fmla="*/ 248 w 2651844"/>
              <a:gd name="connsiteY0" fmla="*/ 213318 h 2023759"/>
              <a:gd name="connsiteX1" fmla="*/ 251544 w 2651844"/>
              <a:gd name="connsiteY1" fmla="*/ 787 h 2023759"/>
              <a:gd name="connsiteX2" fmla="*/ 2410544 w 2651844"/>
              <a:gd name="connsiteY2" fmla="*/ 7138 h 2023759"/>
              <a:gd name="connsiteX3" fmla="*/ 2651844 w 2651844"/>
              <a:gd name="connsiteY3" fmla="*/ 292334 h 2023759"/>
              <a:gd name="connsiteX4" fmla="*/ 2650257 w 2651844"/>
              <a:gd name="connsiteY4" fmla="*/ 2023759 h 2023759"/>
              <a:gd name="connsiteX5" fmla="*/ 2550244 w 2651844"/>
              <a:gd name="connsiteY5" fmla="*/ 1927848 h 2023759"/>
              <a:gd name="connsiteX6" fmla="*/ 92794 w 2651844"/>
              <a:gd name="connsiteY6" fmla="*/ 1926295 h 2023759"/>
              <a:gd name="connsiteX7" fmla="*/ 8185 w 2651844"/>
              <a:gd name="connsiteY7" fmla="*/ 2009784 h 2023759"/>
              <a:gd name="connsiteX8" fmla="*/ 248 w 2651844"/>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985" h="2019693">
                <a:moveTo>
                  <a:pt x="533" y="213318"/>
                </a:moveTo>
                <a:cubicBezTo>
                  <a:pt x="8098" y="77283"/>
                  <a:pt x="21220" y="-9228"/>
                  <a:pt x="244685" y="787"/>
                </a:cubicBezTo>
                <a:lnTo>
                  <a:pt x="2403685" y="7138"/>
                </a:lnTo>
                <a:cubicBezTo>
                  <a:pt x="2612177" y="-7402"/>
                  <a:pt x="2639693" y="86426"/>
                  <a:pt x="2644985" y="292334"/>
                </a:cubicBezTo>
                <a:cubicBezTo>
                  <a:pt x="2642868" y="834796"/>
                  <a:pt x="2645516" y="1477231"/>
                  <a:pt x="2643399" y="2019693"/>
                </a:cubicBezTo>
                <a:cubicBezTo>
                  <a:pt x="2616558" y="1929539"/>
                  <a:pt x="2591010" y="1943513"/>
                  <a:pt x="2543385" y="1927848"/>
                </a:cubicBezTo>
                <a:lnTo>
                  <a:pt x="85935" y="1926295"/>
                </a:lnTo>
                <a:cubicBezTo>
                  <a:pt x="41063" y="1944808"/>
                  <a:pt x="1166" y="1956974"/>
                  <a:pt x="1326" y="2009784"/>
                </a:cubicBezTo>
                <a:cubicBezTo>
                  <a:pt x="3443" y="1415620"/>
                  <a:pt x="-1584" y="807482"/>
                  <a:pt x="533" y="213318"/>
                </a:cubicBezTo>
                <a:close/>
              </a:path>
            </a:pathLst>
          </a:custGeom>
          <a:solidFill>
            <a:srgbClr val="DD45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6B451B13-9BB8-47E7-9D56-167D9230CAEB}"/>
              </a:ext>
            </a:extLst>
          </p:cNvPr>
          <p:cNvSpPr txBox="1"/>
          <p:nvPr/>
        </p:nvSpPr>
        <p:spPr>
          <a:xfrm>
            <a:off x="4807422" y="2475029"/>
            <a:ext cx="590700"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03</a:t>
            </a:r>
          </a:p>
        </p:txBody>
      </p:sp>
      <p:grpSp>
        <p:nvGrpSpPr>
          <p:cNvPr id="93" name="Group 92">
            <a:extLst>
              <a:ext uri="{FF2B5EF4-FFF2-40B4-BE49-F238E27FC236}">
                <a16:creationId xmlns:a16="http://schemas.microsoft.com/office/drawing/2014/main" id="{A7A51CA0-3338-45DA-A4D7-27B204F93891}"/>
              </a:ext>
            </a:extLst>
          </p:cNvPr>
          <p:cNvGrpSpPr/>
          <p:nvPr/>
        </p:nvGrpSpPr>
        <p:grpSpPr>
          <a:xfrm>
            <a:off x="4647131" y="1403703"/>
            <a:ext cx="902669" cy="902660"/>
            <a:chOff x="1192588" y="2809019"/>
            <a:chExt cx="470968" cy="470966"/>
          </a:xfrm>
        </p:grpSpPr>
        <p:sp>
          <p:nvSpPr>
            <p:cNvPr id="95" name="Oval 94">
              <a:extLst>
                <a:ext uri="{FF2B5EF4-FFF2-40B4-BE49-F238E27FC236}">
                  <a16:creationId xmlns:a16="http://schemas.microsoft.com/office/drawing/2014/main" id="{145599A4-6146-4F07-8C63-2C1B0C7530E6}"/>
                </a:ext>
              </a:extLst>
            </p:cNvPr>
            <p:cNvSpPr/>
            <p:nvPr/>
          </p:nvSpPr>
          <p:spPr>
            <a:xfrm>
              <a:off x="1192588" y="2809019"/>
              <a:ext cx="470968" cy="470966"/>
            </a:xfrm>
            <a:prstGeom prst="ellipse">
              <a:avLst/>
            </a:prstGeom>
            <a:solidFill>
              <a:sysClr val="window" lastClr="FFFFFF"/>
            </a:solidFill>
            <a:ln w="12700" cap="flat" cmpd="sng" algn="ctr">
              <a:noFill/>
              <a:prstDash val="solid"/>
              <a:miter lim="800000"/>
            </a:ln>
            <a:effectLst>
              <a:outerShdw blurRad="63500" dist="63500" dir="2700000" algn="tl" rotWithShape="0">
                <a:prstClr val="black">
                  <a:alpha val="2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6" name="Oval 95">
              <a:extLst>
                <a:ext uri="{FF2B5EF4-FFF2-40B4-BE49-F238E27FC236}">
                  <a16:creationId xmlns:a16="http://schemas.microsoft.com/office/drawing/2014/main" id="{A4A1EE9C-48D8-4F3B-BEE1-8AF348950DBF}"/>
                </a:ext>
              </a:extLst>
            </p:cNvPr>
            <p:cNvSpPr/>
            <p:nvPr/>
          </p:nvSpPr>
          <p:spPr>
            <a:xfrm>
              <a:off x="1230078" y="2846509"/>
              <a:ext cx="395988" cy="395986"/>
            </a:xfrm>
            <a:prstGeom prst="ellipse">
              <a:avLst/>
            </a:prstGeom>
            <a:gradFill>
              <a:gsLst>
                <a:gs pos="100000">
                  <a:sysClr val="window" lastClr="FFFFFF"/>
                </a:gs>
                <a:gs pos="0">
                  <a:sysClr val="window" lastClr="FFFFFF">
                    <a:lumMod val="95000"/>
                  </a:sysClr>
                </a:gs>
              </a:gsLst>
              <a:lin ang="2700000" scaled="1"/>
            </a:gra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7" name="Rectangle: Top Corners Rounded 86">
            <a:extLst>
              <a:ext uri="{FF2B5EF4-FFF2-40B4-BE49-F238E27FC236}">
                <a16:creationId xmlns:a16="http://schemas.microsoft.com/office/drawing/2014/main" id="{9AB1687A-EB1C-446B-986A-4A756E3FF211}"/>
              </a:ext>
            </a:extLst>
          </p:cNvPr>
          <p:cNvSpPr/>
          <p:nvPr/>
        </p:nvSpPr>
        <p:spPr>
          <a:xfrm flipV="1">
            <a:off x="6936223" y="6351194"/>
            <a:ext cx="296931" cy="105583"/>
          </a:xfrm>
          <a:prstGeom prst="round2SameRect">
            <a:avLst>
              <a:gd name="adj1" fmla="val 45831"/>
              <a:gd name="adj2" fmla="val 0"/>
            </a:avLst>
          </a:prstGeom>
          <a:solidFill>
            <a:srgbClr val="F47C18"/>
          </a:solidFill>
          <a:ln w="12700" cap="flat" cmpd="sng" algn="ctr">
            <a:noFill/>
            <a:prstDash val="solid"/>
            <a:miter lim="800000"/>
          </a:ln>
          <a:effectLst>
            <a:innerShdw blurRad="63500" dist="50800" dir="16200000">
              <a:prstClr val="black">
                <a:alpha val="15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89" name="Rectangle: Rounded Corners 88">
            <a:extLst>
              <a:ext uri="{FF2B5EF4-FFF2-40B4-BE49-F238E27FC236}">
                <a16:creationId xmlns:a16="http://schemas.microsoft.com/office/drawing/2014/main" id="{CC6B36D6-BA6C-4960-9A78-0EA9132EFF9E}"/>
              </a:ext>
            </a:extLst>
          </p:cNvPr>
          <p:cNvSpPr/>
          <p:nvPr/>
        </p:nvSpPr>
        <p:spPr>
          <a:xfrm>
            <a:off x="6251953" y="2438425"/>
            <a:ext cx="216512" cy="111783"/>
          </a:xfrm>
          <a:prstGeom prst="roundRect">
            <a:avLst>
              <a:gd name="adj" fmla="val 50000"/>
            </a:avLst>
          </a:prstGeom>
          <a:solidFill>
            <a:srgbClr val="C35D0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0" name="Rectangle: Rounded Corners 89">
            <a:extLst>
              <a:ext uri="{FF2B5EF4-FFF2-40B4-BE49-F238E27FC236}">
                <a16:creationId xmlns:a16="http://schemas.microsoft.com/office/drawing/2014/main" id="{A0CD09ED-9EA3-464C-9F9D-B2C39D7B5E31}"/>
              </a:ext>
            </a:extLst>
          </p:cNvPr>
          <p:cNvSpPr/>
          <p:nvPr/>
        </p:nvSpPr>
        <p:spPr>
          <a:xfrm>
            <a:off x="7718615" y="2438425"/>
            <a:ext cx="216512" cy="111783"/>
          </a:xfrm>
          <a:prstGeom prst="roundRect">
            <a:avLst>
              <a:gd name="adj" fmla="val 50000"/>
            </a:avLst>
          </a:prstGeom>
          <a:solidFill>
            <a:srgbClr val="C35D0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D0C6465E-DF92-4CDD-8C84-737578539AB5}"/>
              </a:ext>
            </a:extLst>
          </p:cNvPr>
          <p:cNvSpPr/>
          <p:nvPr/>
        </p:nvSpPr>
        <p:spPr>
          <a:xfrm>
            <a:off x="6279117" y="1236133"/>
            <a:ext cx="1637465" cy="5115061"/>
          </a:xfrm>
          <a:prstGeom prst="rect">
            <a:avLst/>
          </a:prstGeom>
          <a:solidFill>
            <a:srgbClr val="FCD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2" name="Rectangle 4">
            <a:extLst>
              <a:ext uri="{FF2B5EF4-FFF2-40B4-BE49-F238E27FC236}">
                <a16:creationId xmlns:a16="http://schemas.microsoft.com/office/drawing/2014/main" id="{EA715363-A5E6-4474-8529-57A68C38B4A5}"/>
              </a:ext>
            </a:extLst>
          </p:cNvPr>
          <p:cNvSpPr/>
          <p:nvPr/>
        </p:nvSpPr>
        <p:spPr>
          <a:xfrm>
            <a:off x="6251953" y="1204568"/>
            <a:ext cx="1683174" cy="1300933"/>
          </a:xfrm>
          <a:custGeom>
            <a:avLst/>
            <a:gdLst>
              <a:gd name="connsiteX0" fmla="*/ 0 w 2664296"/>
              <a:gd name="connsiteY0" fmla="*/ 0 h 1941934"/>
              <a:gd name="connsiteX1" fmla="*/ 2664296 w 2664296"/>
              <a:gd name="connsiteY1" fmla="*/ 0 h 1941934"/>
              <a:gd name="connsiteX2" fmla="*/ 2664296 w 2664296"/>
              <a:gd name="connsiteY2" fmla="*/ 1941934 h 1941934"/>
              <a:gd name="connsiteX3" fmla="*/ 0 w 2664296"/>
              <a:gd name="connsiteY3" fmla="*/ 1941934 h 1941934"/>
              <a:gd name="connsiteX4" fmla="*/ 0 w 2664296"/>
              <a:gd name="connsiteY4" fmla="*/ 0 h 1941934"/>
              <a:gd name="connsiteX0" fmla="*/ 0 w 2664296"/>
              <a:gd name="connsiteY0" fmla="*/ 80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8055 h 1949989"/>
              <a:gd name="connsiteX0" fmla="*/ 0 w 2664296"/>
              <a:gd name="connsiteY0" fmla="*/ 1985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266701 h 1949989"/>
              <a:gd name="connsiteX5" fmla="*/ 2664296 w 2664296"/>
              <a:gd name="connsiteY5" fmla="*/ 1949989 h 1949989"/>
              <a:gd name="connsiteX6" fmla="*/ 0 w 2664296"/>
              <a:gd name="connsiteY6" fmla="*/ 1949989 h 1949989"/>
              <a:gd name="connsiteX7" fmla="*/ 0 w 2664296"/>
              <a:gd name="connsiteY7"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32546 w 2664296"/>
              <a:gd name="connsiteY3" fmla="*/ 292462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73496 w 2632546"/>
              <a:gd name="connsiteY5" fmla="*/ 1945057 h 1950904"/>
              <a:gd name="connsiteX6" fmla="*/ 0 w 2632546"/>
              <a:gd name="connsiteY6" fmla="*/ 1950904 h 1950904"/>
              <a:gd name="connsiteX7" fmla="*/ 0 w 2632546"/>
              <a:gd name="connsiteY7" fmla="*/ 199470 h 1950904"/>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45057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5740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2635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2537296 w 2638896"/>
              <a:gd name="connsiteY5" fmla="*/ 1927976 h 1981961"/>
              <a:gd name="connsiteX6" fmla="*/ 79846 w 2638896"/>
              <a:gd name="connsiteY6" fmla="*/ 1926423 h 1981961"/>
              <a:gd name="connsiteX7" fmla="*/ 0 w 2638896"/>
              <a:gd name="connsiteY7" fmla="*/ 1981961 h 1981961"/>
              <a:gd name="connsiteX8" fmla="*/ 6350 w 2638896"/>
              <a:gd name="connsiteY8" fmla="*/ 199470 h 1981961"/>
              <a:gd name="connsiteX0" fmla="*/ 6350 w 2638896"/>
              <a:gd name="connsiteY0" fmla="*/ 199470 h 2023887"/>
              <a:gd name="connsiteX1" fmla="*/ 238596 w 2638896"/>
              <a:gd name="connsiteY1" fmla="*/ 915 h 2023887"/>
              <a:gd name="connsiteX2" fmla="*/ 2397596 w 2638896"/>
              <a:gd name="connsiteY2" fmla="*/ 7266 h 2023887"/>
              <a:gd name="connsiteX3" fmla="*/ 2638896 w 2638896"/>
              <a:gd name="connsiteY3" fmla="*/ 292462 h 2023887"/>
              <a:gd name="connsiteX4" fmla="*/ 2637309 w 2638896"/>
              <a:gd name="connsiteY4" fmla="*/ 2023887 h 2023887"/>
              <a:gd name="connsiteX5" fmla="*/ 2537296 w 2638896"/>
              <a:gd name="connsiteY5" fmla="*/ 1927976 h 2023887"/>
              <a:gd name="connsiteX6" fmla="*/ 79846 w 2638896"/>
              <a:gd name="connsiteY6" fmla="*/ 1926423 h 2023887"/>
              <a:gd name="connsiteX7" fmla="*/ 0 w 2638896"/>
              <a:gd name="connsiteY7" fmla="*/ 1981961 h 2023887"/>
              <a:gd name="connsiteX8" fmla="*/ 6350 w 2638896"/>
              <a:gd name="connsiteY8" fmla="*/ 199470 h 2023887"/>
              <a:gd name="connsiteX0" fmla="*/ 11113 w 2643659"/>
              <a:gd name="connsiteY0" fmla="*/ 199470 h 2023887"/>
              <a:gd name="connsiteX1" fmla="*/ 243359 w 2643659"/>
              <a:gd name="connsiteY1" fmla="*/ 915 h 2023887"/>
              <a:gd name="connsiteX2" fmla="*/ 2402359 w 2643659"/>
              <a:gd name="connsiteY2" fmla="*/ 7266 h 2023887"/>
              <a:gd name="connsiteX3" fmla="*/ 2643659 w 2643659"/>
              <a:gd name="connsiteY3" fmla="*/ 292462 h 2023887"/>
              <a:gd name="connsiteX4" fmla="*/ 2642072 w 2643659"/>
              <a:gd name="connsiteY4" fmla="*/ 2023887 h 2023887"/>
              <a:gd name="connsiteX5" fmla="*/ 2542059 w 2643659"/>
              <a:gd name="connsiteY5" fmla="*/ 1927976 h 2023887"/>
              <a:gd name="connsiteX6" fmla="*/ 84609 w 2643659"/>
              <a:gd name="connsiteY6" fmla="*/ 1926423 h 2023887"/>
              <a:gd name="connsiteX7" fmla="*/ 0 w 2643659"/>
              <a:gd name="connsiteY7" fmla="*/ 2009912 h 2023887"/>
              <a:gd name="connsiteX8" fmla="*/ 11113 w 2643659"/>
              <a:gd name="connsiteY8" fmla="*/ 199470 h 2023887"/>
              <a:gd name="connsiteX0" fmla="*/ 248 w 2651844"/>
              <a:gd name="connsiteY0" fmla="*/ 213318 h 2023759"/>
              <a:gd name="connsiteX1" fmla="*/ 251544 w 2651844"/>
              <a:gd name="connsiteY1" fmla="*/ 787 h 2023759"/>
              <a:gd name="connsiteX2" fmla="*/ 2410544 w 2651844"/>
              <a:gd name="connsiteY2" fmla="*/ 7138 h 2023759"/>
              <a:gd name="connsiteX3" fmla="*/ 2651844 w 2651844"/>
              <a:gd name="connsiteY3" fmla="*/ 292334 h 2023759"/>
              <a:gd name="connsiteX4" fmla="*/ 2650257 w 2651844"/>
              <a:gd name="connsiteY4" fmla="*/ 2023759 h 2023759"/>
              <a:gd name="connsiteX5" fmla="*/ 2550244 w 2651844"/>
              <a:gd name="connsiteY5" fmla="*/ 1927848 h 2023759"/>
              <a:gd name="connsiteX6" fmla="*/ 92794 w 2651844"/>
              <a:gd name="connsiteY6" fmla="*/ 1926295 h 2023759"/>
              <a:gd name="connsiteX7" fmla="*/ 8185 w 2651844"/>
              <a:gd name="connsiteY7" fmla="*/ 2009784 h 2023759"/>
              <a:gd name="connsiteX8" fmla="*/ 248 w 2651844"/>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985" h="2019693">
                <a:moveTo>
                  <a:pt x="533" y="213318"/>
                </a:moveTo>
                <a:cubicBezTo>
                  <a:pt x="8098" y="77283"/>
                  <a:pt x="21220" y="-9228"/>
                  <a:pt x="244685" y="787"/>
                </a:cubicBezTo>
                <a:lnTo>
                  <a:pt x="2403685" y="7138"/>
                </a:lnTo>
                <a:cubicBezTo>
                  <a:pt x="2612177" y="-7402"/>
                  <a:pt x="2639693" y="86426"/>
                  <a:pt x="2644985" y="292334"/>
                </a:cubicBezTo>
                <a:cubicBezTo>
                  <a:pt x="2642868" y="834796"/>
                  <a:pt x="2645516" y="1477231"/>
                  <a:pt x="2643399" y="2019693"/>
                </a:cubicBezTo>
                <a:cubicBezTo>
                  <a:pt x="2616558" y="1929539"/>
                  <a:pt x="2591010" y="1943513"/>
                  <a:pt x="2543385" y="1927848"/>
                </a:cubicBezTo>
                <a:lnTo>
                  <a:pt x="85935" y="1926295"/>
                </a:lnTo>
                <a:cubicBezTo>
                  <a:pt x="41063" y="1944808"/>
                  <a:pt x="1166" y="1956974"/>
                  <a:pt x="1326" y="2009784"/>
                </a:cubicBezTo>
                <a:cubicBezTo>
                  <a:pt x="3443" y="1415620"/>
                  <a:pt x="-1584" y="807482"/>
                  <a:pt x="533" y="213318"/>
                </a:cubicBezTo>
                <a:close/>
              </a:path>
            </a:pathLst>
          </a:custGeom>
          <a:solidFill>
            <a:srgbClr val="F47C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3386C89B-0672-4145-A4E5-BA10A4ECC5E7}"/>
              </a:ext>
            </a:extLst>
          </p:cNvPr>
          <p:cNvSpPr txBox="1"/>
          <p:nvPr/>
        </p:nvSpPr>
        <p:spPr>
          <a:xfrm>
            <a:off x="6802499" y="2475028"/>
            <a:ext cx="590701"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04</a:t>
            </a:r>
          </a:p>
        </p:txBody>
      </p:sp>
      <p:grpSp>
        <p:nvGrpSpPr>
          <p:cNvPr id="70" name="Group 69">
            <a:extLst>
              <a:ext uri="{FF2B5EF4-FFF2-40B4-BE49-F238E27FC236}">
                <a16:creationId xmlns:a16="http://schemas.microsoft.com/office/drawing/2014/main" id="{DFAADC73-6665-4B8E-A3E1-D4415C160900}"/>
              </a:ext>
            </a:extLst>
          </p:cNvPr>
          <p:cNvGrpSpPr/>
          <p:nvPr/>
        </p:nvGrpSpPr>
        <p:grpSpPr>
          <a:xfrm>
            <a:off x="6642205" y="1403703"/>
            <a:ext cx="902669" cy="902660"/>
            <a:chOff x="1192588" y="2809019"/>
            <a:chExt cx="470968" cy="470966"/>
          </a:xfrm>
        </p:grpSpPr>
        <p:sp>
          <p:nvSpPr>
            <p:cNvPr id="81" name="Oval 80">
              <a:extLst>
                <a:ext uri="{FF2B5EF4-FFF2-40B4-BE49-F238E27FC236}">
                  <a16:creationId xmlns:a16="http://schemas.microsoft.com/office/drawing/2014/main" id="{B84047E1-E5B1-4011-9BCC-7F9DD650764D}"/>
                </a:ext>
              </a:extLst>
            </p:cNvPr>
            <p:cNvSpPr/>
            <p:nvPr/>
          </p:nvSpPr>
          <p:spPr>
            <a:xfrm>
              <a:off x="1192588" y="2809019"/>
              <a:ext cx="470968" cy="470966"/>
            </a:xfrm>
            <a:prstGeom prst="ellipse">
              <a:avLst/>
            </a:prstGeom>
            <a:solidFill>
              <a:sysClr val="window" lastClr="FFFFFF"/>
            </a:solidFill>
            <a:ln w="12700" cap="flat" cmpd="sng" algn="ctr">
              <a:noFill/>
              <a:prstDash val="solid"/>
              <a:miter lim="800000"/>
            </a:ln>
            <a:effectLst>
              <a:outerShdw blurRad="63500" dist="63500" dir="2700000" algn="tl" rotWithShape="0">
                <a:prstClr val="black">
                  <a:alpha val="2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37CD246B-5903-4D5E-BE4B-15B7D3D68223}"/>
                </a:ext>
              </a:extLst>
            </p:cNvPr>
            <p:cNvSpPr/>
            <p:nvPr/>
          </p:nvSpPr>
          <p:spPr>
            <a:xfrm>
              <a:off x="1230078" y="2846509"/>
              <a:ext cx="395988" cy="395986"/>
            </a:xfrm>
            <a:prstGeom prst="ellipse">
              <a:avLst/>
            </a:prstGeom>
            <a:gradFill>
              <a:gsLst>
                <a:gs pos="100000">
                  <a:sysClr val="window" lastClr="FFFFFF"/>
                </a:gs>
                <a:gs pos="0">
                  <a:sysClr val="window" lastClr="FFFFFF">
                    <a:lumMod val="95000"/>
                  </a:sysClr>
                </a:gs>
              </a:gsLst>
              <a:lin ang="2700000" scaled="1"/>
            </a:gra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64" name="Rectangle: Top Corners Rounded 63">
            <a:extLst>
              <a:ext uri="{FF2B5EF4-FFF2-40B4-BE49-F238E27FC236}">
                <a16:creationId xmlns:a16="http://schemas.microsoft.com/office/drawing/2014/main" id="{2421B449-4DD5-469E-9573-2682D7A95100}"/>
              </a:ext>
            </a:extLst>
          </p:cNvPr>
          <p:cNvSpPr/>
          <p:nvPr/>
        </p:nvSpPr>
        <p:spPr>
          <a:xfrm flipV="1">
            <a:off x="8931300" y="6351194"/>
            <a:ext cx="296931" cy="105583"/>
          </a:xfrm>
          <a:prstGeom prst="round2SameRect">
            <a:avLst>
              <a:gd name="adj1" fmla="val 45831"/>
              <a:gd name="adj2" fmla="val 0"/>
            </a:avLst>
          </a:prstGeom>
          <a:solidFill>
            <a:srgbClr val="EDA349"/>
          </a:solidFill>
          <a:ln w="12700" cap="flat" cmpd="sng" algn="ctr">
            <a:noFill/>
            <a:prstDash val="solid"/>
            <a:miter lim="800000"/>
          </a:ln>
          <a:effectLst>
            <a:innerShdw blurRad="63500" dist="50800" dir="16200000">
              <a:prstClr val="black">
                <a:alpha val="15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6" name="Rectangle: Rounded Corners 65">
            <a:extLst>
              <a:ext uri="{FF2B5EF4-FFF2-40B4-BE49-F238E27FC236}">
                <a16:creationId xmlns:a16="http://schemas.microsoft.com/office/drawing/2014/main" id="{D68012E9-9F42-4DE6-9CA8-060AB96536F0}"/>
              </a:ext>
            </a:extLst>
          </p:cNvPr>
          <p:cNvSpPr/>
          <p:nvPr/>
        </p:nvSpPr>
        <p:spPr>
          <a:xfrm>
            <a:off x="8247030" y="2438425"/>
            <a:ext cx="216512" cy="111783"/>
          </a:xfrm>
          <a:prstGeom prst="roundRect">
            <a:avLst>
              <a:gd name="adj" fmla="val 50000"/>
            </a:avLst>
          </a:prstGeom>
          <a:solidFill>
            <a:srgbClr val="D980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7" name="Rectangle: Rounded Corners 66">
            <a:extLst>
              <a:ext uri="{FF2B5EF4-FFF2-40B4-BE49-F238E27FC236}">
                <a16:creationId xmlns:a16="http://schemas.microsoft.com/office/drawing/2014/main" id="{6C77C334-DE16-4DCE-8742-D9BD9BC07B7E}"/>
              </a:ext>
            </a:extLst>
          </p:cNvPr>
          <p:cNvSpPr/>
          <p:nvPr/>
        </p:nvSpPr>
        <p:spPr>
          <a:xfrm>
            <a:off x="9713692" y="2438425"/>
            <a:ext cx="216512" cy="111783"/>
          </a:xfrm>
          <a:prstGeom prst="roundRect">
            <a:avLst>
              <a:gd name="adj" fmla="val 50000"/>
            </a:avLst>
          </a:prstGeom>
          <a:solidFill>
            <a:srgbClr val="D980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3F42F050-9CCF-4DB0-B69D-818BC3AD758B}"/>
              </a:ext>
            </a:extLst>
          </p:cNvPr>
          <p:cNvSpPr/>
          <p:nvPr/>
        </p:nvSpPr>
        <p:spPr>
          <a:xfrm>
            <a:off x="8274194" y="1236133"/>
            <a:ext cx="1637465" cy="5115061"/>
          </a:xfrm>
          <a:prstGeom prst="rect">
            <a:avLst/>
          </a:prstGeom>
          <a:solidFill>
            <a:srgbClr val="F9DEB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9" name="Rectangle 4">
            <a:extLst>
              <a:ext uri="{FF2B5EF4-FFF2-40B4-BE49-F238E27FC236}">
                <a16:creationId xmlns:a16="http://schemas.microsoft.com/office/drawing/2014/main" id="{70D195B7-BCB6-41F2-9FA3-E10F97FFE142}"/>
              </a:ext>
            </a:extLst>
          </p:cNvPr>
          <p:cNvSpPr/>
          <p:nvPr/>
        </p:nvSpPr>
        <p:spPr>
          <a:xfrm>
            <a:off x="8247030" y="1204568"/>
            <a:ext cx="1683174" cy="1300933"/>
          </a:xfrm>
          <a:custGeom>
            <a:avLst/>
            <a:gdLst>
              <a:gd name="connsiteX0" fmla="*/ 0 w 2664296"/>
              <a:gd name="connsiteY0" fmla="*/ 0 h 1941934"/>
              <a:gd name="connsiteX1" fmla="*/ 2664296 w 2664296"/>
              <a:gd name="connsiteY1" fmla="*/ 0 h 1941934"/>
              <a:gd name="connsiteX2" fmla="*/ 2664296 w 2664296"/>
              <a:gd name="connsiteY2" fmla="*/ 1941934 h 1941934"/>
              <a:gd name="connsiteX3" fmla="*/ 0 w 2664296"/>
              <a:gd name="connsiteY3" fmla="*/ 1941934 h 1941934"/>
              <a:gd name="connsiteX4" fmla="*/ 0 w 2664296"/>
              <a:gd name="connsiteY4" fmla="*/ 0 h 1941934"/>
              <a:gd name="connsiteX0" fmla="*/ 0 w 2664296"/>
              <a:gd name="connsiteY0" fmla="*/ 80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8055 h 1949989"/>
              <a:gd name="connsiteX0" fmla="*/ 0 w 2664296"/>
              <a:gd name="connsiteY0" fmla="*/ 1985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266701 h 1949989"/>
              <a:gd name="connsiteX5" fmla="*/ 2664296 w 2664296"/>
              <a:gd name="connsiteY5" fmla="*/ 1949989 h 1949989"/>
              <a:gd name="connsiteX6" fmla="*/ 0 w 2664296"/>
              <a:gd name="connsiteY6" fmla="*/ 1949989 h 1949989"/>
              <a:gd name="connsiteX7" fmla="*/ 0 w 2664296"/>
              <a:gd name="connsiteY7"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32546 w 2664296"/>
              <a:gd name="connsiteY3" fmla="*/ 292462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73496 w 2632546"/>
              <a:gd name="connsiteY5" fmla="*/ 1945057 h 1950904"/>
              <a:gd name="connsiteX6" fmla="*/ 0 w 2632546"/>
              <a:gd name="connsiteY6" fmla="*/ 1950904 h 1950904"/>
              <a:gd name="connsiteX7" fmla="*/ 0 w 2632546"/>
              <a:gd name="connsiteY7" fmla="*/ 199470 h 1950904"/>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45057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5740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2635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2537296 w 2638896"/>
              <a:gd name="connsiteY5" fmla="*/ 1927976 h 1981961"/>
              <a:gd name="connsiteX6" fmla="*/ 79846 w 2638896"/>
              <a:gd name="connsiteY6" fmla="*/ 1926423 h 1981961"/>
              <a:gd name="connsiteX7" fmla="*/ 0 w 2638896"/>
              <a:gd name="connsiteY7" fmla="*/ 1981961 h 1981961"/>
              <a:gd name="connsiteX8" fmla="*/ 6350 w 2638896"/>
              <a:gd name="connsiteY8" fmla="*/ 199470 h 1981961"/>
              <a:gd name="connsiteX0" fmla="*/ 6350 w 2638896"/>
              <a:gd name="connsiteY0" fmla="*/ 199470 h 2023887"/>
              <a:gd name="connsiteX1" fmla="*/ 238596 w 2638896"/>
              <a:gd name="connsiteY1" fmla="*/ 915 h 2023887"/>
              <a:gd name="connsiteX2" fmla="*/ 2397596 w 2638896"/>
              <a:gd name="connsiteY2" fmla="*/ 7266 h 2023887"/>
              <a:gd name="connsiteX3" fmla="*/ 2638896 w 2638896"/>
              <a:gd name="connsiteY3" fmla="*/ 292462 h 2023887"/>
              <a:gd name="connsiteX4" fmla="*/ 2637309 w 2638896"/>
              <a:gd name="connsiteY4" fmla="*/ 2023887 h 2023887"/>
              <a:gd name="connsiteX5" fmla="*/ 2537296 w 2638896"/>
              <a:gd name="connsiteY5" fmla="*/ 1927976 h 2023887"/>
              <a:gd name="connsiteX6" fmla="*/ 79846 w 2638896"/>
              <a:gd name="connsiteY6" fmla="*/ 1926423 h 2023887"/>
              <a:gd name="connsiteX7" fmla="*/ 0 w 2638896"/>
              <a:gd name="connsiteY7" fmla="*/ 1981961 h 2023887"/>
              <a:gd name="connsiteX8" fmla="*/ 6350 w 2638896"/>
              <a:gd name="connsiteY8" fmla="*/ 199470 h 2023887"/>
              <a:gd name="connsiteX0" fmla="*/ 11113 w 2643659"/>
              <a:gd name="connsiteY0" fmla="*/ 199470 h 2023887"/>
              <a:gd name="connsiteX1" fmla="*/ 243359 w 2643659"/>
              <a:gd name="connsiteY1" fmla="*/ 915 h 2023887"/>
              <a:gd name="connsiteX2" fmla="*/ 2402359 w 2643659"/>
              <a:gd name="connsiteY2" fmla="*/ 7266 h 2023887"/>
              <a:gd name="connsiteX3" fmla="*/ 2643659 w 2643659"/>
              <a:gd name="connsiteY3" fmla="*/ 292462 h 2023887"/>
              <a:gd name="connsiteX4" fmla="*/ 2642072 w 2643659"/>
              <a:gd name="connsiteY4" fmla="*/ 2023887 h 2023887"/>
              <a:gd name="connsiteX5" fmla="*/ 2542059 w 2643659"/>
              <a:gd name="connsiteY5" fmla="*/ 1927976 h 2023887"/>
              <a:gd name="connsiteX6" fmla="*/ 84609 w 2643659"/>
              <a:gd name="connsiteY6" fmla="*/ 1926423 h 2023887"/>
              <a:gd name="connsiteX7" fmla="*/ 0 w 2643659"/>
              <a:gd name="connsiteY7" fmla="*/ 2009912 h 2023887"/>
              <a:gd name="connsiteX8" fmla="*/ 11113 w 2643659"/>
              <a:gd name="connsiteY8" fmla="*/ 199470 h 2023887"/>
              <a:gd name="connsiteX0" fmla="*/ 248 w 2651844"/>
              <a:gd name="connsiteY0" fmla="*/ 213318 h 2023759"/>
              <a:gd name="connsiteX1" fmla="*/ 251544 w 2651844"/>
              <a:gd name="connsiteY1" fmla="*/ 787 h 2023759"/>
              <a:gd name="connsiteX2" fmla="*/ 2410544 w 2651844"/>
              <a:gd name="connsiteY2" fmla="*/ 7138 h 2023759"/>
              <a:gd name="connsiteX3" fmla="*/ 2651844 w 2651844"/>
              <a:gd name="connsiteY3" fmla="*/ 292334 h 2023759"/>
              <a:gd name="connsiteX4" fmla="*/ 2650257 w 2651844"/>
              <a:gd name="connsiteY4" fmla="*/ 2023759 h 2023759"/>
              <a:gd name="connsiteX5" fmla="*/ 2550244 w 2651844"/>
              <a:gd name="connsiteY5" fmla="*/ 1927848 h 2023759"/>
              <a:gd name="connsiteX6" fmla="*/ 92794 w 2651844"/>
              <a:gd name="connsiteY6" fmla="*/ 1926295 h 2023759"/>
              <a:gd name="connsiteX7" fmla="*/ 8185 w 2651844"/>
              <a:gd name="connsiteY7" fmla="*/ 2009784 h 2023759"/>
              <a:gd name="connsiteX8" fmla="*/ 248 w 2651844"/>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985" h="2019693">
                <a:moveTo>
                  <a:pt x="533" y="213318"/>
                </a:moveTo>
                <a:cubicBezTo>
                  <a:pt x="8098" y="77283"/>
                  <a:pt x="21220" y="-9228"/>
                  <a:pt x="244685" y="787"/>
                </a:cubicBezTo>
                <a:lnTo>
                  <a:pt x="2403685" y="7138"/>
                </a:lnTo>
                <a:cubicBezTo>
                  <a:pt x="2612177" y="-7402"/>
                  <a:pt x="2639693" y="86426"/>
                  <a:pt x="2644985" y="292334"/>
                </a:cubicBezTo>
                <a:cubicBezTo>
                  <a:pt x="2642868" y="834796"/>
                  <a:pt x="2645516" y="1477231"/>
                  <a:pt x="2643399" y="2019693"/>
                </a:cubicBezTo>
                <a:cubicBezTo>
                  <a:pt x="2616558" y="1929539"/>
                  <a:pt x="2591010" y="1943513"/>
                  <a:pt x="2543385" y="1927848"/>
                </a:cubicBezTo>
                <a:lnTo>
                  <a:pt x="85935" y="1926295"/>
                </a:lnTo>
                <a:cubicBezTo>
                  <a:pt x="41063" y="1944808"/>
                  <a:pt x="1166" y="1956974"/>
                  <a:pt x="1326" y="2009784"/>
                </a:cubicBezTo>
                <a:cubicBezTo>
                  <a:pt x="3443" y="1415620"/>
                  <a:pt x="-1584" y="807482"/>
                  <a:pt x="533" y="213318"/>
                </a:cubicBezTo>
                <a:close/>
              </a:path>
            </a:pathLst>
          </a:custGeom>
          <a:solidFill>
            <a:srgbClr val="EDA34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C16EC7C-8436-4FDB-9C2D-C55E2464403E}"/>
              </a:ext>
            </a:extLst>
          </p:cNvPr>
          <p:cNvSpPr txBox="1"/>
          <p:nvPr/>
        </p:nvSpPr>
        <p:spPr>
          <a:xfrm>
            <a:off x="8797576" y="2475029"/>
            <a:ext cx="590700"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05</a:t>
            </a:r>
          </a:p>
        </p:txBody>
      </p:sp>
      <p:grpSp>
        <p:nvGrpSpPr>
          <p:cNvPr id="56" name="Group 55">
            <a:extLst>
              <a:ext uri="{FF2B5EF4-FFF2-40B4-BE49-F238E27FC236}">
                <a16:creationId xmlns:a16="http://schemas.microsoft.com/office/drawing/2014/main" id="{15091589-377C-4F5E-81B6-ADEDF272DAF2}"/>
              </a:ext>
            </a:extLst>
          </p:cNvPr>
          <p:cNvGrpSpPr/>
          <p:nvPr/>
        </p:nvGrpSpPr>
        <p:grpSpPr>
          <a:xfrm>
            <a:off x="8637282" y="1403703"/>
            <a:ext cx="902669" cy="902660"/>
            <a:chOff x="1192588" y="2809019"/>
            <a:chExt cx="470968" cy="470966"/>
          </a:xfrm>
        </p:grpSpPr>
        <p:sp>
          <p:nvSpPr>
            <p:cNvPr id="58" name="Oval 57">
              <a:extLst>
                <a:ext uri="{FF2B5EF4-FFF2-40B4-BE49-F238E27FC236}">
                  <a16:creationId xmlns:a16="http://schemas.microsoft.com/office/drawing/2014/main" id="{AD9B5081-DAC3-4F05-B193-57F1D49A60B5}"/>
                </a:ext>
              </a:extLst>
            </p:cNvPr>
            <p:cNvSpPr/>
            <p:nvPr/>
          </p:nvSpPr>
          <p:spPr>
            <a:xfrm>
              <a:off x="1192588" y="2809019"/>
              <a:ext cx="470968" cy="470966"/>
            </a:xfrm>
            <a:prstGeom prst="ellipse">
              <a:avLst/>
            </a:prstGeom>
            <a:solidFill>
              <a:sysClr val="window" lastClr="FFFFFF"/>
            </a:solidFill>
            <a:ln w="12700" cap="flat" cmpd="sng" algn="ctr">
              <a:noFill/>
              <a:prstDash val="solid"/>
              <a:miter lim="800000"/>
            </a:ln>
            <a:effectLst>
              <a:outerShdw blurRad="63500" dist="63500" dir="2700000" algn="tl" rotWithShape="0">
                <a:prstClr val="black">
                  <a:alpha val="2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59E223B9-5BA5-49C7-9DEA-8E42BB56DBC8}"/>
                </a:ext>
              </a:extLst>
            </p:cNvPr>
            <p:cNvSpPr/>
            <p:nvPr/>
          </p:nvSpPr>
          <p:spPr>
            <a:xfrm>
              <a:off x="1230078" y="2846509"/>
              <a:ext cx="395988" cy="395986"/>
            </a:xfrm>
            <a:prstGeom prst="ellipse">
              <a:avLst/>
            </a:prstGeom>
            <a:gradFill>
              <a:gsLst>
                <a:gs pos="100000">
                  <a:sysClr val="window" lastClr="FFFFFF"/>
                </a:gs>
                <a:gs pos="0">
                  <a:sysClr val="window" lastClr="FFFFFF">
                    <a:lumMod val="95000"/>
                  </a:sysClr>
                </a:gs>
              </a:gsLst>
              <a:lin ang="2700000" scaled="1"/>
            </a:gra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50" name="Rectangle: Top Corners Rounded 49">
            <a:extLst>
              <a:ext uri="{FF2B5EF4-FFF2-40B4-BE49-F238E27FC236}">
                <a16:creationId xmlns:a16="http://schemas.microsoft.com/office/drawing/2014/main" id="{168E3D33-ABBC-4AE0-B33D-733BDD3B6850}"/>
              </a:ext>
            </a:extLst>
          </p:cNvPr>
          <p:cNvSpPr/>
          <p:nvPr/>
        </p:nvSpPr>
        <p:spPr>
          <a:xfrm flipV="1">
            <a:off x="10926375" y="6351194"/>
            <a:ext cx="296931" cy="105583"/>
          </a:xfrm>
          <a:prstGeom prst="round2SameRect">
            <a:avLst>
              <a:gd name="adj1" fmla="val 45831"/>
              <a:gd name="adj2" fmla="val 0"/>
            </a:avLst>
          </a:prstGeom>
          <a:solidFill>
            <a:srgbClr val="A5919B"/>
          </a:solidFill>
          <a:ln w="12700" cap="flat" cmpd="sng" algn="ctr">
            <a:noFill/>
            <a:prstDash val="solid"/>
            <a:miter lim="800000"/>
          </a:ln>
          <a:effectLst>
            <a:innerShdw blurRad="63500" dist="50800" dir="16200000">
              <a:prstClr val="black">
                <a:alpha val="15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2" name="Rectangle: Rounded Corners 51">
            <a:extLst>
              <a:ext uri="{FF2B5EF4-FFF2-40B4-BE49-F238E27FC236}">
                <a16:creationId xmlns:a16="http://schemas.microsoft.com/office/drawing/2014/main" id="{98596E3F-1D1A-491E-BC89-3B2678305E2C}"/>
              </a:ext>
            </a:extLst>
          </p:cNvPr>
          <p:cNvSpPr/>
          <p:nvPr/>
        </p:nvSpPr>
        <p:spPr>
          <a:xfrm>
            <a:off x="10242105" y="2438425"/>
            <a:ext cx="216512" cy="111783"/>
          </a:xfrm>
          <a:prstGeom prst="roundRect">
            <a:avLst>
              <a:gd name="adj" fmla="val 50000"/>
            </a:avLst>
          </a:prstGeom>
          <a:solidFill>
            <a:srgbClr val="856D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3" name="Rectangle: Rounded Corners 52">
            <a:extLst>
              <a:ext uri="{FF2B5EF4-FFF2-40B4-BE49-F238E27FC236}">
                <a16:creationId xmlns:a16="http://schemas.microsoft.com/office/drawing/2014/main" id="{2AC8CEB8-53C6-401E-A6E8-3990EDB7CCBC}"/>
              </a:ext>
            </a:extLst>
          </p:cNvPr>
          <p:cNvSpPr/>
          <p:nvPr/>
        </p:nvSpPr>
        <p:spPr>
          <a:xfrm>
            <a:off x="11708767" y="2438425"/>
            <a:ext cx="216512" cy="111783"/>
          </a:xfrm>
          <a:prstGeom prst="roundRect">
            <a:avLst>
              <a:gd name="adj" fmla="val 50000"/>
            </a:avLst>
          </a:prstGeom>
          <a:solidFill>
            <a:srgbClr val="856D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211BDCF-2778-4DD5-A4D7-65DA770251E5}"/>
              </a:ext>
            </a:extLst>
          </p:cNvPr>
          <p:cNvSpPr/>
          <p:nvPr/>
        </p:nvSpPr>
        <p:spPr>
          <a:xfrm>
            <a:off x="10269269" y="1236133"/>
            <a:ext cx="1637465" cy="5115061"/>
          </a:xfrm>
          <a:prstGeom prst="rect">
            <a:avLst/>
          </a:prstGeom>
          <a:solidFill>
            <a:srgbClr val="E5DF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5" name="Rectangle 4">
            <a:extLst>
              <a:ext uri="{FF2B5EF4-FFF2-40B4-BE49-F238E27FC236}">
                <a16:creationId xmlns:a16="http://schemas.microsoft.com/office/drawing/2014/main" id="{C86BA874-725E-414A-A31B-5EFE350D7F87}"/>
              </a:ext>
            </a:extLst>
          </p:cNvPr>
          <p:cNvSpPr/>
          <p:nvPr/>
        </p:nvSpPr>
        <p:spPr>
          <a:xfrm>
            <a:off x="10242105" y="1204568"/>
            <a:ext cx="1683174" cy="1300933"/>
          </a:xfrm>
          <a:custGeom>
            <a:avLst/>
            <a:gdLst>
              <a:gd name="connsiteX0" fmla="*/ 0 w 2664296"/>
              <a:gd name="connsiteY0" fmla="*/ 0 h 1941934"/>
              <a:gd name="connsiteX1" fmla="*/ 2664296 w 2664296"/>
              <a:gd name="connsiteY1" fmla="*/ 0 h 1941934"/>
              <a:gd name="connsiteX2" fmla="*/ 2664296 w 2664296"/>
              <a:gd name="connsiteY2" fmla="*/ 1941934 h 1941934"/>
              <a:gd name="connsiteX3" fmla="*/ 0 w 2664296"/>
              <a:gd name="connsiteY3" fmla="*/ 1941934 h 1941934"/>
              <a:gd name="connsiteX4" fmla="*/ 0 w 2664296"/>
              <a:gd name="connsiteY4" fmla="*/ 0 h 1941934"/>
              <a:gd name="connsiteX0" fmla="*/ 0 w 2664296"/>
              <a:gd name="connsiteY0" fmla="*/ 80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8055 h 1949989"/>
              <a:gd name="connsiteX0" fmla="*/ 0 w 2664296"/>
              <a:gd name="connsiteY0" fmla="*/ 1985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266701 h 1949989"/>
              <a:gd name="connsiteX5" fmla="*/ 2664296 w 2664296"/>
              <a:gd name="connsiteY5" fmla="*/ 1949989 h 1949989"/>
              <a:gd name="connsiteX6" fmla="*/ 0 w 2664296"/>
              <a:gd name="connsiteY6" fmla="*/ 1949989 h 1949989"/>
              <a:gd name="connsiteX7" fmla="*/ 0 w 2664296"/>
              <a:gd name="connsiteY7"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32546 w 2664296"/>
              <a:gd name="connsiteY3" fmla="*/ 292462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73496 w 2632546"/>
              <a:gd name="connsiteY5" fmla="*/ 1945057 h 1950904"/>
              <a:gd name="connsiteX6" fmla="*/ 0 w 2632546"/>
              <a:gd name="connsiteY6" fmla="*/ 1950904 h 1950904"/>
              <a:gd name="connsiteX7" fmla="*/ 0 w 2632546"/>
              <a:gd name="connsiteY7" fmla="*/ 199470 h 1950904"/>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45057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5740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2635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2537296 w 2638896"/>
              <a:gd name="connsiteY5" fmla="*/ 1927976 h 1981961"/>
              <a:gd name="connsiteX6" fmla="*/ 79846 w 2638896"/>
              <a:gd name="connsiteY6" fmla="*/ 1926423 h 1981961"/>
              <a:gd name="connsiteX7" fmla="*/ 0 w 2638896"/>
              <a:gd name="connsiteY7" fmla="*/ 1981961 h 1981961"/>
              <a:gd name="connsiteX8" fmla="*/ 6350 w 2638896"/>
              <a:gd name="connsiteY8" fmla="*/ 199470 h 1981961"/>
              <a:gd name="connsiteX0" fmla="*/ 6350 w 2638896"/>
              <a:gd name="connsiteY0" fmla="*/ 199470 h 2023887"/>
              <a:gd name="connsiteX1" fmla="*/ 238596 w 2638896"/>
              <a:gd name="connsiteY1" fmla="*/ 915 h 2023887"/>
              <a:gd name="connsiteX2" fmla="*/ 2397596 w 2638896"/>
              <a:gd name="connsiteY2" fmla="*/ 7266 h 2023887"/>
              <a:gd name="connsiteX3" fmla="*/ 2638896 w 2638896"/>
              <a:gd name="connsiteY3" fmla="*/ 292462 h 2023887"/>
              <a:gd name="connsiteX4" fmla="*/ 2637309 w 2638896"/>
              <a:gd name="connsiteY4" fmla="*/ 2023887 h 2023887"/>
              <a:gd name="connsiteX5" fmla="*/ 2537296 w 2638896"/>
              <a:gd name="connsiteY5" fmla="*/ 1927976 h 2023887"/>
              <a:gd name="connsiteX6" fmla="*/ 79846 w 2638896"/>
              <a:gd name="connsiteY6" fmla="*/ 1926423 h 2023887"/>
              <a:gd name="connsiteX7" fmla="*/ 0 w 2638896"/>
              <a:gd name="connsiteY7" fmla="*/ 1981961 h 2023887"/>
              <a:gd name="connsiteX8" fmla="*/ 6350 w 2638896"/>
              <a:gd name="connsiteY8" fmla="*/ 199470 h 2023887"/>
              <a:gd name="connsiteX0" fmla="*/ 11113 w 2643659"/>
              <a:gd name="connsiteY0" fmla="*/ 199470 h 2023887"/>
              <a:gd name="connsiteX1" fmla="*/ 243359 w 2643659"/>
              <a:gd name="connsiteY1" fmla="*/ 915 h 2023887"/>
              <a:gd name="connsiteX2" fmla="*/ 2402359 w 2643659"/>
              <a:gd name="connsiteY2" fmla="*/ 7266 h 2023887"/>
              <a:gd name="connsiteX3" fmla="*/ 2643659 w 2643659"/>
              <a:gd name="connsiteY3" fmla="*/ 292462 h 2023887"/>
              <a:gd name="connsiteX4" fmla="*/ 2642072 w 2643659"/>
              <a:gd name="connsiteY4" fmla="*/ 2023887 h 2023887"/>
              <a:gd name="connsiteX5" fmla="*/ 2542059 w 2643659"/>
              <a:gd name="connsiteY5" fmla="*/ 1927976 h 2023887"/>
              <a:gd name="connsiteX6" fmla="*/ 84609 w 2643659"/>
              <a:gd name="connsiteY6" fmla="*/ 1926423 h 2023887"/>
              <a:gd name="connsiteX7" fmla="*/ 0 w 2643659"/>
              <a:gd name="connsiteY7" fmla="*/ 2009912 h 2023887"/>
              <a:gd name="connsiteX8" fmla="*/ 11113 w 2643659"/>
              <a:gd name="connsiteY8" fmla="*/ 199470 h 2023887"/>
              <a:gd name="connsiteX0" fmla="*/ 248 w 2651844"/>
              <a:gd name="connsiteY0" fmla="*/ 213318 h 2023759"/>
              <a:gd name="connsiteX1" fmla="*/ 251544 w 2651844"/>
              <a:gd name="connsiteY1" fmla="*/ 787 h 2023759"/>
              <a:gd name="connsiteX2" fmla="*/ 2410544 w 2651844"/>
              <a:gd name="connsiteY2" fmla="*/ 7138 h 2023759"/>
              <a:gd name="connsiteX3" fmla="*/ 2651844 w 2651844"/>
              <a:gd name="connsiteY3" fmla="*/ 292334 h 2023759"/>
              <a:gd name="connsiteX4" fmla="*/ 2650257 w 2651844"/>
              <a:gd name="connsiteY4" fmla="*/ 2023759 h 2023759"/>
              <a:gd name="connsiteX5" fmla="*/ 2550244 w 2651844"/>
              <a:gd name="connsiteY5" fmla="*/ 1927848 h 2023759"/>
              <a:gd name="connsiteX6" fmla="*/ 92794 w 2651844"/>
              <a:gd name="connsiteY6" fmla="*/ 1926295 h 2023759"/>
              <a:gd name="connsiteX7" fmla="*/ 8185 w 2651844"/>
              <a:gd name="connsiteY7" fmla="*/ 2009784 h 2023759"/>
              <a:gd name="connsiteX8" fmla="*/ 248 w 2651844"/>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985" h="2019693">
                <a:moveTo>
                  <a:pt x="533" y="213318"/>
                </a:moveTo>
                <a:cubicBezTo>
                  <a:pt x="8098" y="77283"/>
                  <a:pt x="21220" y="-9228"/>
                  <a:pt x="244685" y="787"/>
                </a:cubicBezTo>
                <a:lnTo>
                  <a:pt x="2403685" y="7138"/>
                </a:lnTo>
                <a:cubicBezTo>
                  <a:pt x="2612177" y="-7402"/>
                  <a:pt x="2639693" y="86426"/>
                  <a:pt x="2644985" y="292334"/>
                </a:cubicBezTo>
                <a:cubicBezTo>
                  <a:pt x="2642868" y="834796"/>
                  <a:pt x="2645516" y="1477231"/>
                  <a:pt x="2643399" y="2019693"/>
                </a:cubicBezTo>
                <a:cubicBezTo>
                  <a:pt x="2616558" y="1929539"/>
                  <a:pt x="2591010" y="1943513"/>
                  <a:pt x="2543385" y="1927848"/>
                </a:cubicBezTo>
                <a:lnTo>
                  <a:pt x="85935" y="1926295"/>
                </a:lnTo>
                <a:cubicBezTo>
                  <a:pt x="41063" y="1944808"/>
                  <a:pt x="1166" y="1956974"/>
                  <a:pt x="1326" y="2009784"/>
                </a:cubicBezTo>
                <a:cubicBezTo>
                  <a:pt x="3443" y="1415620"/>
                  <a:pt x="-1584" y="807482"/>
                  <a:pt x="533" y="213318"/>
                </a:cubicBezTo>
                <a:close/>
              </a:path>
            </a:pathLst>
          </a:custGeom>
          <a:solidFill>
            <a:srgbClr val="A591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B526C22A-59F0-40DC-983C-A43269C41E96}"/>
              </a:ext>
            </a:extLst>
          </p:cNvPr>
          <p:cNvSpPr txBox="1"/>
          <p:nvPr/>
        </p:nvSpPr>
        <p:spPr>
          <a:xfrm>
            <a:off x="10792651" y="2475028"/>
            <a:ext cx="590700"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06</a:t>
            </a:r>
          </a:p>
        </p:txBody>
      </p:sp>
      <p:sp>
        <p:nvSpPr>
          <p:cNvPr id="44" name="Oval 43">
            <a:extLst>
              <a:ext uri="{FF2B5EF4-FFF2-40B4-BE49-F238E27FC236}">
                <a16:creationId xmlns:a16="http://schemas.microsoft.com/office/drawing/2014/main" id="{652243C7-4F9B-4EA6-B68B-22B7FD6F6838}"/>
              </a:ext>
            </a:extLst>
          </p:cNvPr>
          <p:cNvSpPr/>
          <p:nvPr/>
        </p:nvSpPr>
        <p:spPr>
          <a:xfrm>
            <a:off x="10632357" y="1403703"/>
            <a:ext cx="902669" cy="902660"/>
          </a:xfrm>
          <a:prstGeom prst="ellipse">
            <a:avLst/>
          </a:prstGeom>
          <a:solidFill>
            <a:sysClr val="window" lastClr="FFFFFF"/>
          </a:solidFill>
          <a:ln w="12700" cap="flat" cmpd="sng" algn="ctr">
            <a:noFill/>
            <a:prstDash val="solid"/>
            <a:miter lim="800000"/>
          </a:ln>
          <a:effectLst>
            <a:outerShdw blurRad="63500" dist="63500" dir="2700000" algn="tl" rotWithShape="0">
              <a:prstClr val="black">
                <a:alpha val="2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84AC4413-7F53-4F66-A3A7-8CBCBFDE9B42}"/>
              </a:ext>
            </a:extLst>
          </p:cNvPr>
          <p:cNvSpPr/>
          <p:nvPr/>
        </p:nvSpPr>
        <p:spPr>
          <a:xfrm>
            <a:off x="10704211" y="1475557"/>
            <a:ext cx="758960" cy="758952"/>
          </a:xfrm>
          <a:prstGeom prst="ellipse">
            <a:avLst/>
          </a:prstGeom>
          <a:gradFill>
            <a:gsLst>
              <a:gs pos="100000">
                <a:sysClr val="window" lastClr="FFFFFF"/>
              </a:gs>
              <a:gs pos="0">
                <a:sysClr val="window" lastClr="FFFFFF">
                  <a:lumMod val="95000"/>
                </a:sysClr>
              </a:gs>
            </a:gsLst>
            <a:lin ang="2700000" scaled="1"/>
          </a:gra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E27B78A8-874D-47D3-81F5-04664E237E54}"/>
              </a:ext>
            </a:extLst>
          </p:cNvPr>
          <p:cNvSpPr/>
          <p:nvPr/>
        </p:nvSpPr>
        <p:spPr>
          <a:xfrm>
            <a:off x="10848302" y="1656068"/>
            <a:ext cx="470778" cy="397930"/>
          </a:xfrm>
          <a:custGeom>
            <a:avLst/>
            <a:gdLst>
              <a:gd name="connsiteX0" fmla="*/ 845820 w 904875"/>
              <a:gd name="connsiteY0" fmla="*/ 0 h 764857"/>
              <a:gd name="connsiteX1" fmla="*/ 59055 w 904875"/>
              <a:gd name="connsiteY1" fmla="*/ 0 h 764857"/>
              <a:gd name="connsiteX2" fmla="*/ 0 w 904875"/>
              <a:gd name="connsiteY2" fmla="*/ 59055 h 764857"/>
              <a:gd name="connsiteX3" fmla="*/ 0 w 904875"/>
              <a:gd name="connsiteY3" fmla="*/ 705803 h 764857"/>
              <a:gd name="connsiteX4" fmla="*/ 59055 w 904875"/>
              <a:gd name="connsiteY4" fmla="*/ 764858 h 764857"/>
              <a:gd name="connsiteX5" fmla="*/ 845820 w 904875"/>
              <a:gd name="connsiteY5" fmla="*/ 764858 h 764857"/>
              <a:gd name="connsiteX6" fmla="*/ 904875 w 904875"/>
              <a:gd name="connsiteY6" fmla="*/ 705803 h 764857"/>
              <a:gd name="connsiteX7" fmla="*/ 904875 w 904875"/>
              <a:gd name="connsiteY7" fmla="*/ 60008 h 764857"/>
              <a:gd name="connsiteX8" fmla="*/ 845820 w 904875"/>
              <a:gd name="connsiteY8" fmla="*/ 0 h 764857"/>
              <a:gd name="connsiteX9" fmla="*/ 281940 w 904875"/>
              <a:gd name="connsiteY9" fmla="*/ 60960 h 764857"/>
              <a:gd name="connsiteX10" fmla="*/ 310515 w 904875"/>
              <a:gd name="connsiteY10" fmla="*/ 89535 h 764857"/>
              <a:gd name="connsiteX11" fmla="*/ 281940 w 904875"/>
              <a:gd name="connsiteY11" fmla="*/ 118110 h 764857"/>
              <a:gd name="connsiteX12" fmla="*/ 253365 w 904875"/>
              <a:gd name="connsiteY12" fmla="*/ 89535 h 764857"/>
              <a:gd name="connsiteX13" fmla="*/ 281940 w 904875"/>
              <a:gd name="connsiteY13" fmla="*/ 60960 h 764857"/>
              <a:gd name="connsiteX14" fmla="*/ 193358 w 904875"/>
              <a:gd name="connsiteY14" fmla="*/ 60960 h 764857"/>
              <a:gd name="connsiteX15" fmla="*/ 221933 w 904875"/>
              <a:gd name="connsiteY15" fmla="*/ 89535 h 764857"/>
              <a:gd name="connsiteX16" fmla="*/ 193358 w 904875"/>
              <a:gd name="connsiteY16" fmla="*/ 118110 h 764857"/>
              <a:gd name="connsiteX17" fmla="*/ 164783 w 904875"/>
              <a:gd name="connsiteY17" fmla="*/ 89535 h 764857"/>
              <a:gd name="connsiteX18" fmla="*/ 193358 w 904875"/>
              <a:gd name="connsiteY18" fmla="*/ 60960 h 764857"/>
              <a:gd name="connsiteX19" fmla="*/ 103823 w 904875"/>
              <a:gd name="connsiteY19" fmla="*/ 60960 h 764857"/>
              <a:gd name="connsiteX20" fmla="*/ 132398 w 904875"/>
              <a:gd name="connsiteY20" fmla="*/ 89535 h 764857"/>
              <a:gd name="connsiteX21" fmla="*/ 103823 w 904875"/>
              <a:gd name="connsiteY21" fmla="*/ 118110 h 764857"/>
              <a:gd name="connsiteX22" fmla="*/ 75248 w 904875"/>
              <a:gd name="connsiteY22" fmla="*/ 89535 h 764857"/>
              <a:gd name="connsiteX23" fmla="*/ 103823 w 904875"/>
              <a:gd name="connsiteY23" fmla="*/ 60960 h 764857"/>
              <a:gd name="connsiteX24" fmla="*/ 831533 w 904875"/>
              <a:gd name="connsiteY24" fmla="*/ 692468 h 764857"/>
              <a:gd name="connsiteX25" fmla="*/ 73343 w 904875"/>
              <a:gd name="connsiteY25" fmla="*/ 692468 h 764857"/>
              <a:gd name="connsiteX26" fmla="*/ 73343 w 904875"/>
              <a:gd name="connsiteY26" fmla="*/ 181928 h 764857"/>
              <a:gd name="connsiteX27" fmla="*/ 831533 w 904875"/>
              <a:gd name="connsiteY27" fmla="*/ 181928 h 764857"/>
              <a:gd name="connsiteX28" fmla="*/ 831533 w 904875"/>
              <a:gd name="connsiteY28" fmla="*/ 692468 h 76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875" h="764857">
                <a:moveTo>
                  <a:pt x="845820" y="0"/>
                </a:moveTo>
                <a:lnTo>
                  <a:pt x="59055" y="0"/>
                </a:lnTo>
                <a:cubicBezTo>
                  <a:pt x="26670" y="0"/>
                  <a:pt x="0" y="26670"/>
                  <a:pt x="0" y="59055"/>
                </a:cubicBezTo>
                <a:lnTo>
                  <a:pt x="0" y="705803"/>
                </a:lnTo>
                <a:cubicBezTo>
                  <a:pt x="0" y="738188"/>
                  <a:pt x="26670" y="764858"/>
                  <a:pt x="59055" y="764858"/>
                </a:cubicBezTo>
                <a:lnTo>
                  <a:pt x="845820" y="764858"/>
                </a:lnTo>
                <a:cubicBezTo>
                  <a:pt x="878205" y="764858"/>
                  <a:pt x="904875" y="738188"/>
                  <a:pt x="904875" y="705803"/>
                </a:cubicBezTo>
                <a:lnTo>
                  <a:pt x="904875" y="60008"/>
                </a:lnTo>
                <a:cubicBezTo>
                  <a:pt x="904875" y="26670"/>
                  <a:pt x="878205" y="0"/>
                  <a:pt x="845820" y="0"/>
                </a:cubicBezTo>
                <a:close/>
                <a:moveTo>
                  <a:pt x="281940" y="60960"/>
                </a:moveTo>
                <a:cubicBezTo>
                  <a:pt x="298133" y="60960"/>
                  <a:pt x="310515" y="74295"/>
                  <a:pt x="310515" y="89535"/>
                </a:cubicBezTo>
                <a:cubicBezTo>
                  <a:pt x="310515" y="105727"/>
                  <a:pt x="297180" y="118110"/>
                  <a:pt x="281940" y="118110"/>
                </a:cubicBezTo>
                <a:cubicBezTo>
                  <a:pt x="265748" y="118110"/>
                  <a:pt x="253365" y="104775"/>
                  <a:pt x="253365" y="89535"/>
                </a:cubicBezTo>
                <a:cubicBezTo>
                  <a:pt x="253365" y="74295"/>
                  <a:pt x="266700" y="60960"/>
                  <a:pt x="281940" y="60960"/>
                </a:cubicBezTo>
                <a:close/>
                <a:moveTo>
                  <a:pt x="193358" y="60960"/>
                </a:moveTo>
                <a:cubicBezTo>
                  <a:pt x="209550" y="60960"/>
                  <a:pt x="221933" y="74295"/>
                  <a:pt x="221933" y="89535"/>
                </a:cubicBezTo>
                <a:cubicBezTo>
                  <a:pt x="221933" y="105727"/>
                  <a:pt x="208598" y="118110"/>
                  <a:pt x="193358" y="118110"/>
                </a:cubicBezTo>
                <a:cubicBezTo>
                  <a:pt x="177165" y="118110"/>
                  <a:pt x="164783" y="104775"/>
                  <a:pt x="164783" y="89535"/>
                </a:cubicBezTo>
                <a:cubicBezTo>
                  <a:pt x="163830" y="74295"/>
                  <a:pt x="177165" y="60960"/>
                  <a:pt x="193358" y="60960"/>
                </a:cubicBezTo>
                <a:close/>
                <a:moveTo>
                  <a:pt x="103823" y="60960"/>
                </a:moveTo>
                <a:cubicBezTo>
                  <a:pt x="120015" y="60960"/>
                  <a:pt x="132398" y="74295"/>
                  <a:pt x="132398" y="89535"/>
                </a:cubicBezTo>
                <a:cubicBezTo>
                  <a:pt x="132398" y="105727"/>
                  <a:pt x="119063" y="118110"/>
                  <a:pt x="103823" y="118110"/>
                </a:cubicBezTo>
                <a:cubicBezTo>
                  <a:pt x="87630" y="118110"/>
                  <a:pt x="75248" y="104775"/>
                  <a:pt x="75248" y="89535"/>
                </a:cubicBezTo>
                <a:cubicBezTo>
                  <a:pt x="75248" y="74295"/>
                  <a:pt x="87630" y="60960"/>
                  <a:pt x="103823" y="60960"/>
                </a:cubicBezTo>
                <a:close/>
                <a:moveTo>
                  <a:pt x="831533" y="692468"/>
                </a:moveTo>
                <a:lnTo>
                  <a:pt x="73343" y="692468"/>
                </a:lnTo>
                <a:lnTo>
                  <a:pt x="73343" y="181928"/>
                </a:lnTo>
                <a:lnTo>
                  <a:pt x="831533" y="181928"/>
                </a:lnTo>
                <a:lnTo>
                  <a:pt x="831533" y="692468"/>
                </a:ln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7" name="Freeform: Shape 36">
            <a:extLst>
              <a:ext uri="{FF2B5EF4-FFF2-40B4-BE49-F238E27FC236}">
                <a16:creationId xmlns:a16="http://schemas.microsoft.com/office/drawing/2014/main" id="{C9C34D9B-B8EC-404E-BCA4-0D0EE14C1489}"/>
              </a:ext>
            </a:extLst>
          </p:cNvPr>
          <p:cNvSpPr/>
          <p:nvPr/>
        </p:nvSpPr>
        <p:spPr>
          <a:xfrm>
            <a:off x="11161989" y="1793336"/>
            <a:ext cx="73342" cy="47573"/>
          </a:xfrm>
          <a:custGeom>
            <a:avLst/>
            <a:gdLst>
              <a:gd name="connsiteX0" fmla="*/ 140970 w 140969"/>
              <a:gd name="connsiteY0" fmla="*/ 90488 h 91439"/>
              <a:gd name="connsiteX1" fmla="*/ 35242 w 140969"/>
              <a:gd name="connsiteY1" fmla="*/ 0 h 91439"/>
              <a:gd name="connsiteX2" fmla="*/ 0 w 140969"/>
              <a:gd name="connsiteY2" fmla="*/ 6668 h 91439"/>
              <a:gd name="connsiteX3" fmla="*/ 45720 w 140969"/>
              <a:gd name="connsiteY3" fmla="*/ 91440 h 91439"/>
              <a:gd name="connsiteX4" fmla="*/ 140970 w 140969"/>
              <a:gd name="connsiteY4" fmla="*/ 9144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 h="91439">
                <a:moveTo>
                  <a:pt x="140970" y="90488"/>
                </a:moveTo>
                <a:cubicBezTo>
                  <a:pt x="132397" y="39052"/>
                  <a:pt x="88582" y="0"/>
                  <a:pt x="35242" y="0"/>
                </a:cubicBezTo>
                <a:cubicBezTo>
                  <a:pt x="22860" y="0"/>
                  <a:pt x="11430" y="2857"/>
                  <a:pt x="0" y="6668"/>
                </a:cubicBezTo>
                <a:lnTo>
                  <a:pt x="45720" y="91440"/>
                </a:lnTo>
                <a:lnTo>
                  <a:pt x="140970" y="91440"/>
                </a:ln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8B8A103E-B491-4BA9-B1D2-96E1C044FBFC}"/>
              </a:ext>
            </a:extLst>
          </p:cNvPr>
          <p:cNvSpPr/>
          <p:nvPr/>
        </p:nvSpPr>
        <p:spPr>
          <a:xfrm>
            <a:off x="11123831" y="1805230"/>
            <a:ext cx="111500" cy="100101"/>
          </a:xfrm>
          <a:custGeom>
            <a:avLst/>
            <a:gdLst>
              <a:gd name="connsiteX0" fmla="*/ 108585 w 214312"/>
              <a:gd name="connsiteY0" fmla="*/ 192405 h 192404"/>
              <a:gd name="connsiteX1" fmla="*/ 214313 w 214312"/>
              <a:gd name="connsiteY1" fmla="*/ 101917 h 192404"/>
              <a:gd name="connsiteX2" fmla="*/ 108585 w 214312"/>
              <a:gd name="connsiteY2" fmla="*/ 101917 h 192404"/>
              <a:gd name="connsiteX3" fmla="*/ 93345 w 214312"/>
              <a:gd name="connsiteY3" fmla="*/ 93345 h 192404"/>
              <a:gd name="connsiteX4" fmla="*/ 42863 w 214312"/>
              <a:gd name="connsiteY4" fmla="*/ 0 h 192404"/>
              <a:gd name="connsiteX5" fmla="*/ 0 w 214312"/>
              <a:gd name="connsiteY5" fmla="*/ 85725 h 192404"/>
              <a:gd name="connsiteX6" fmla="*/ 108585 w 214312"/>
              <a:gd name="connsiteY6" fmla="*/ 192405 h 1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312" h="192404">
                <a:moveTo>
                  <a:pt x="108585" y="192405"/>
                </a:moveTo>
                <a:cubicBezTo>
                  <a:pt x="161925" y="192405"/>
                  <a:pt x="206693" y="153352"/>
                  <a:pt x="214313" y="101917"/>
                </a:cubicBezTo>
                <a:lnTo>
                  <a:pt x="108585" y="101917"/>
                </a:lnTo>
                <a:cubicBezTo>
                  <a:pt x="101918" y="101917"/>
                  <a:pt x="96202" y="98107"/>
                  <a:pt x="93345" y="93345"/>
                </a:cubicBezTo>
                <a:lnTo>
                  <a:pt x="42863" y="0"/>
                </a:lnTo>
                <a:cubicBezTo>
                  <a:pt x="17145" y="20002"/>
                  <a:pt x="0" y="50482"/>
                  <a:pt x="0" y="85725"/>
                </a:cubicBezTo>
                <a:cubicBezTo>
                  <a:pt x="953" y="143827"/>
                  <a:pt x="48578" y="192405"/>
                  <a:pt x="108585" y="192405"/>
                </a:cubicBez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9DB4A2D8-4680-4661-958F-B0148DCE4BB4}"/>
              </a:ext>
            </a:extLst>
          </p:cNvPr>
          <p:cNvSpPr/>
          <p:nvPr/>
        </p:nvSpPr>
        <p:spPr>
          <a:xfrm>
            <a:off x="10931809" y="1791058"/>
            <a:ext cx="147422" cy="118238"/>
          </a:xfrm>
          <a:custGeom>
            <a:avLst/>
            <a:gdLst>
              <a:gd name="connsiteX0" fmla="*/ 17610 w 283357"/>
              <a:gd name="connsiteY0" fmla="*/ 227265 h 227264"/>
              <a:gd name="connsiteX1" fmla="*/ 31898 w 283357"/>
              <a:gd name="connsiteY1" fmla="*/ 220597 h 227264"/>
              <a:gd name="connsiteX2" fmla="*/ 97620 w 283357"/>
              <a:gd name="connsiteY2" fmla="*/ 132967 h 227264"/>
              <a:gd name="connsiteX3" fmla="*/ 151913 w 283357"/>
              <a:gd name="connsiteY3" fmla="*/ 172972 h 227264"/>
              <a:gd name="connsiteX4" fmla="*/ 165248 w 283357"/>
              <a:gd name="connsiteY4" fmla="*/ 175830 h 227264"/>
              <a:gd name="connsiteX5" fmla="*/ 176678 w 283357"/>
              <a:gd name="connsiteY5" fmla="*/ 169162 h 227264"/>
              <a:gd name="connsiteX6" fmla="*/ 241448 w 283357"/>
              <a:gd name="connsiteY6" fmla="*/ 81532 h 227264"/>
              <a:gd name="connsiteX7" fmla="*/ 259545 w 283357"/>
              <a:gd name="connsiteY7" fmla="*/ 94867 h 227264"/>
              <a:gd name="connsiteX8" fmla="*/ 272880 w 283357"/>
              <a:gd name="connsiteY8" fmla="*/ 95820 h 227264"/>
              <a:gd name="connsiteX9" fmla="*/ 280500 w 283357"/>
              <a:gd name="connsiteY9" fmla="*/ 84390 h 227264"/>
              <a:gd name="connsiteX10" fmla="*/ 283358 w 283357"/>
              <a:gd name="connsiteY10" fmla="*/ 12952 h 227264"/>
              <a:gd name="connsiteX11" fmla="*/ 278595 w 283357"/>
              <a:gd name="connsiteY11" fmla="*/ 2475 h 227264"/>
              <a:gd name="connsiteX12" fmla="*/ 267165 w 283357"/>
              <a:gd name="connsiteY12" fmla="*/ 570 h 227264"/>
              <a:gd name="connsiteX13" fmla="*/ 199538 w 283357"/>
              <a:gd name="connsiteY13" fmla="*/ 23430 h 227264"/>
              <a:gd name="connsiteX14" fmla="*/ 190965 w 283357"/>
              <a:gd name="connsiteY14" fmla="*/ 33907 h 227264"/>
              <a:gd name="connsiteX15" fmla="*/ 195728 w 283357"/>
              <a:gd name="connsiteY15" fmla="*/ 46290 h 227264"/>
              <a:gd name="connsiteX16" fmla="*/ 213825 w 283357"/>
              <a:gd name="connsiteY16" fmla="*/ 59625 h 227264"/>
              <a:gd name="connsiteX17" fmla="*/ 158580 w 283357"/>
              <a:gd name="connsiteY17" fmla="*/ 134872 h 227264"/>
              <a:gd name="connsiteX18" fmla="*/ 104288 w 283357"/>
              <a:gd name="connsiteY18" fmla="*/ 93915 h 227264"/>
              <a:gd name="connsiteX19" fmla="*/ 90953 w 283357"/>
              <a:gd name="connsiteY19" fmla="*/ 91057 h 227264"/>
              <a:gd name="connsiteX20" fmla="*/ 79523 w 283357"/>
              <a:gd name="connsiteY20" fmla="*/ 97725 h 227264"/>
              <a:gd name="connsiteX21" fmla="*/ 3323 w 283357"/>
              <a:gd name="connsiteY21" fmla="*/ 199642 h 227264"/>
              <a:gd name="connsiteX22" fmla="*/ 7133 w 283357"/>
              <a:gd name="connsiteY22" fmla="*/ 224407 h 227264"/>
              <a:gd name="connsiteX23" fmla="*/ 17610 w 283357"/>
              <a:gd name="connsiteY23" fmla="*/ 227265 h 22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357" h="227264">
                <a:moveTo>
                  <a:pt x="17610" y="227265"/>
                </a:moveTo>
                <a:cubicBezTo>
                  <a:pt x="23325" y="227265"/>
                  <a:pt x="28088" y="224407"/>
                  <a:pt x="31898" y="220597"/>
                </a:cubicBezTo>
                <a:lnTo>
                  <a:pt x="97620" y="132967"/>
                </a:lnTo>
                <a:lnTo>
                  <a:pt x="151913" y="172972"/>
                </a:lnTo>
                <a:cubicBezTo>
                  <a:pt x="155723" y="175830"/>
                  <a:pt x="160485" y="176782"/>
                  <a:pt x="165248" y="175830"/>
                </a:cubicBezTo>
                <a:cubicBezTo>
                  <a:pt x="170010" y="174877"/>
                  <a:pt x="173820" y="172972"/>
                  <a:pt x="176678" y="169162"/>
                </a:cubicBezTo>
                <a:lnTo>
                  <a:pt x="241448" y="81532"/>
                </a:lnTo>
                <a:lnTo>
                  <a:pt x="259545" y="94867"/>
                </a:lnTo>
                <a:cubicBezTo>
                  <a:pt x="263355" y="97725"/>
                  <a:pt x="268118" y="98677"/>
                  <a:pt x="272880" y="95820"/>
                </a:cubicBezTo>
                <a:cubicBezTo>
                  <a:pt x="277643" y="93915"/>
                  <a:pt x="279548" y="89152"/>
                  <a:pt x="280500" y="84390"/>
                </a:cubicBezTo>
                <a:lnTo>
                  <a:pt x="283358" y="12952"/>
                </a:lnTo>
                <a:cubicBezTo>
                  <a:pt x="283358" y="9142"/>
                  <a:pt x="281453" y="4380"/>
                  <a:pt x="278595" y="2475"/>
                </a:cubicBezTo>
                <a:cubicBezTo>
                  <a:pt x="274785" y="-383"/>
                  <a:pt x="270975" y="-383"/>
                  <a:pt x="267165" y="570"/>
                </a:cubicBezTo>
                <a:lnTo>
                  <a:pt x="199538" y="23430"/>
                </a:lnTo>
                <a:cubicBezTo>
                  <a:pt x="194775" y="25335"/>
                  <a:pt x="191918" y="29145"/>
                  <a:pt x="190965" y="33907"/>
                </a:cubicBezTo>
                <a:cubicBezTo>
                  <a:pt x="190013" y="38670"/>
                  <a:pt x="191918" y="43432"/>
                  <a:pt x="195728" y="46290"/>
                </a:cubicBezTo>
                <a:lnTo>
                  <a:pt x="213825" y="59625"/>
                </a:lnTo>
                <a:lnTo>
                  <a:pt x="158580" y="134872"/>
                </a:lnTo>
                <a:lnTo>
                  <a:pt x="104288" y="93915"/>
                </a:lnTo>
                <a:cubicBezTo>
                  <a:pt x="100478" y="91057"/>
                  <a:pt x="95715" y="90105"/>
                  <a:pt x="90953" y="91057"/>
                </a:cubicBezTo>
                <a:cubicBezTo>
                  <a:pt x="86190" y="92010"/>
                  <a:pt x="82380" y="93915"/>
                  <a:pt x="79523" y="97725"/>
                </a:cubicBezTo>
                <a:lnTo>
                  <a:pt x="3323" y="199642"/>
                </a:lnTo>
                <a:cubicBezTo>
                  <a:pt x="-2392" y="207262"/>
                  <a:pt x="-487" y="218692"/>
                  <a:pt x="7133" y="224407"/>
                </a:cubicBezTo>
                <a:cubicBezTo>
                  <a:pt x="9990" y="226312"/>
                  <a:pt x="13800" y="227265"/>
                  <a:pt x="17610" y="227265"/>
                </a:cubicBez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7FE71BEF-5651-4011-A974-A2963EBF4E10}"/>
              </a:ext>
            </a:extLst>
          </p:cNvPr>
          <p:cNvSpPr/>
          <p:nvPr/>
        </p:nvSpPr>
        <p:spPr>
          <a:xfrm>
            <a:off x="10931555" y="1926641"/>
            <a:ext cx="38158" cy="48564"/>
          </a:xfrm>
          <a:custGeom>
            <a:avLst/>
            <a:gdLst>
              <a:gd name="connsiteX0" fmla="*/ 12383 w 73342"/>
              <a:gd name="connsiteY0" fmla="*/ 93345 h 93344"/>
              <a:gd name="connsiteX1" fmla="*/ 60960 w 73342"/>
              <a:gd name="connsiteY1" fmla="*/ 93345 h 93344"/>
              <a:gd name="connsiteX2" fmla="*/ 73343 w 73342"/>
              <a:gd name="connsiteY2" fmla="*/ 80963 h 93344"/>
              <a:gd name="connsiteX3" fmla="*/ 73343 w 73342"/>
              <a:gd name="connsiteY3" fmla="*/ 12382 h 93344"/>
              <a:gd name="connsiteX4" fmla="*/ 60960 w 73342"/>
              <a:gd name="connsiteY4" fmla="*/ 0 h 93344"/>
              <a:gd name="connsiteX5" fmla="*/ 12383 w 73342"/>
              <a:gd name="connsiteY5" fmla="*/ 0 h 93344"/>
              <a:gd name="connsiteX6" fmla="*/ 0 w 73342"/>
              <a:gd name="connsiteY6" fmla="*/ 12382 h 93344"/>
              <a:gd name="connsiteX7" fmla="*/ 0 w 73342"/>
              <a:gd name="connsiteY7" fmla="*/ 81915 h 93344"/>
              <a:gd name="connsiteX8" fmla="*/ 12383 w 73342"/>
              <a:gd name="connsiteY8" fmla="*/ 93345 h 9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42" h="93344">
                <a:moveTo>
                  <a:pt x="12383" y="93345"/>
                </a:moveTo>
                <a:lnTo>
                  <a:pt x="60960" y="93345"/>
                </a:lnTo>
                <a:cubicBezTo>
                  <a:pt x="67628" y="93345"/>
                  <a:pt x="73343" y="87630"/>
                  <a:pt x="73343" y="80963"/>
                </a:cubicBezTo>
                <a:lnTo>
                  <a:pt x="73343" y="12382"/>
                </a:lnTo>
                <a:cubicBezTo>
                  <a:pt x="73343" y="5715"/>
                  <a:pt x="67628" y="0"/>
                  <a:pt x="60960" y="0"/>
                </a:cubicBezTo>
                <a:lnTo>
                  <a:pt x="12383" y="0"/>
                </a:lnTo>
                <a:cubicBezTo>
                  <a:pt x="5715" y="0"/>
                  <a:pt x="0" y="5715"/>
                  <a:pt x="0" y="12382"/>
                </a:cubicBezTo>
                <a:lnTo>
                  <a:pt x="0" y="81915"/>
                </a:lnTo>
                <a:cubicBezTo>
                  <a:pt x="953" y="88582"/>
                  <a:pt x="5715" y="93345"/>
                  <a:pt x="12383" y="93345"/>
                </a:cubicBez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133B9773-53CB-4CF8-8D6F-F0F2A533BA28}"/>
              </a:ext>
            </a:extLst>
          </p:cNvPr>
          <p:cNvSpPr/>
          <p:nvPr/>
        </p:nvSpPr>
        <p:spPr>
          <a:xfrm>
            <a:off x="10988544" y="1901863"/>
            <a:ext cx="38158" cy="73837"/>
          </a:xfrm>
          <a:custGeom>
            <a:avLst/>
            <a:gdLst>
              <a:gd name="connsiteX0" fmla="*/ 60960 w 73342"/>
              <a:gd name="connsiteY0" fmla="*/ 0 h 141922"/>
              <a:gd name="connsiteX1" fmla="*/ 12382 w 73342"/>
              <a:gd name="connsiteY1" fmla="*/ 0 h 141922"/>
              <a:gd name="connsiteX2" fmla="*/ 0 w 73342"/>
              <a:gd name="connsiteY2" fmla="*/ 12382 h 141922"/>
              <a:gd name="connsiteX3" fmla="*/ 0 w 73342"/>
              <a:gd name="connsiteY3" fmla="*/ 129540 h 141922"/>
              <a:gd name="connsiteX4" fmla="*/ 12382 w 73342"/>
              <a:gd name="connsiteY4" fmla="*/ 141923 h 141922"/>
              <a:gd name="connsiteX5" fmla="*/ 60960 w 73342"/>
              <a:gd name="connsiteY5" fmla="*/ 141923 h 141922"/>
              <a:gd name="connsiteX6" fmla="*/ 73343 w 73342"/>
              <a:gd name="connsiteY6" fmla="*/ 129540 h 141922"/>
              <a:gd name="connsiteX7" fmla="*/ 73343 w 73342"/>
              <a:gd name="connsiteY7" fmla="*/ 12382 h 141922"/>
              <a:gd name="connsiteX8" fmla="*/ 60960 w 73342"/>
              <a:gd name="connsiteY8" fmla="*/ 0 h 14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42" h="141922">
                <a:moveTo>
                  <a:pt x="60960" y="0"/>
                </a:moveTo>
                <a:lnTo>
                  <a:pt x="12382" y="0"/>
                </a:lnTo>
                <a:cubicBezTo>
                  <a:pt x="5715" y="0"/>
                  <a:pt x="0" y="5715"/>
                  <a:pt x="0" y="12382"/>
                </a:cubicBezTo>
                <a:lnTo>
                  <a:pt x="0" y="129540"/>
                </a:lnTo>
                <a:cubicBezTo>
                  <a:pt x="0" y="136207"/>
                  <a:pt x="5715" y="141923"/>
                  <a:pt x="12382" y="141923"/>
                </a:cubicBezTo>
                <a:lnTo>
                  <a:pt x="60960" y="141923"/>
                </a:lnTo>
                <a:cubicBezTo>
                  <a:pt x="67628" y="141923"/>
                  <a:pt x="73343" y="136207"/>
                  <a:pt x="73343" y="129540"/>
                </a:cubicBezTo>
                <a:lnTo>
                  <a:pt x="73343" y="12382"/>
                </a:lnTo>
                <a:cubicBezTo>
                  <a:pt x="73343" y="5715"/>
                  <a:pt x="67628" y="0"/>
                  <a:pt x="60960" y="0"/>
                </a:cubicBez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2" name="Freeform: Shape 41">
            <a:extLst>
              <a:ext uri="{FF2B5EF4-FFF2-40B4-BE49-F238E27FC236}">
                <a16:creationId xmlns:a16="http://schemas.microsoft.com/office/drawing/2014/main" id="{B2B7FCC6-182B-469F-955B-68BF3F25920A}"/>
              </a:ext>
            </a:extLst>
          </p:cNvPr>
          <p:cNvSpPr/>
          <p:nvPr/>
        </p:nvSpPr>
        <p:spPr>
          <a:xfrm>
            <a:off x="11045038" y="1876589"/>
            <a:ext cx="38158" cy="99111"/>
          </a:xfrm>
          <a:custGeom>
            <a:avLst/>
            <a:gdLst>
              <a:gd name="connsiteX0" fmla="*/ 12382 w 73342"/>
              <a:gd name="connsiteY0" fmla="*/ 0 h 190500"/>
              <a:gd name="connsiteX1" fmla="*/ 0 w 73342"/>
              <a:gd name="connsiteY1" fmla="*/ 12382 h 190500"/>
              <a:gd name="connsiteX2" fmla="*/ 0 w 73342"/>
              <a:gd name="connsiteY2" fmla="*/ 178118 h 190500"/>
              <a:gd name="connsiteX3" fmla="*/ 12382 w 73342"/>
              <a:gd name="connsiteY3" fmla="*/ 190500 h 190500"/>
              <a:gd name="connsiteX4" fmla="*/ 60960 w 73342"/>
              <a:gd name="connsiteY4" fmla="*/ 190500 h 190500"/>
              <a:gd name="connsiteX5" fmla="*/ 73343 w 73342"/>
              <a:gd name="connsiteY5" fmla="*/ 178118 h 190500"/>
              <a:gd name="connsiteX6" fmla="*/ 73343 w 73342"/>
              <a:gd name="connsiteY6" fmla="*/ 12382 h 190500"/>
              <a:gd name="connsiteX7" fmla="*/ 60960 w 73342"/>
              <a:gd name="connsiteY7" fmla="*/ 0 h 190500"/>
              <a:gd name="connsiteX8" fmla="*/ 12382 w 73342"/>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42" h="190500">
                <a:moveTo>
                  <a:pt x="12382" y="0"/>
                </a:moveTo>
                <a:cubicBezTo>
                  <a:pt x="5715" y="0"/>
                  <a:pt x="0" y="5715"/>
                  <a:pt x="0" y="12382"/>
                </a:cubicBezTo>
                <a:lnTo>
                  <a:pt x="0" y="178118"/>
                </a:lnTo>
                <a:cubicBezTo>
                  <a:pt x="0" y="184785"/>
                  <a:pt x="5715" y="190500"/>
                  <a:pt x="12382" y="190500"/>
                </a:cubicBezTo>
                <a:lnTo>
                  <a:pt x="60960" y="190500"/>
                </a:lnTo>
                <a:cubicBezTo>
                  <a:pt x="67627" y="190500"/>
                  <a:pt x="73343" y="184785"/>
                  <a:pt x="73343" y="178118"/>
                </a:cubicBezTo>
                <a:lnTo>
                  <a:pt x="73343" y="12382"/>
                </a:lnTo>
                <a:cubicBezTo>
                  <a:pt x="73343" y="5715"/>
                  <a:pt x="67627" y="0"/>
                  <a:pt x="60960" y="0"/>
                </a:cubicBezTo>
                <a:lnTo>
                  <a:pt x="12382" y="0"/>
                </a:ln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3" name="Freeform: Shape 42">
            <a:extLst>
              <a:ext uri="{FF2B5EF4-FFF2-40B4-BE49-F238E27FC236}">
                <a16:creationId xmlns:a16="http://schemas.microsoft.com/office/drawing/2014/main" id="{1C54DECF-BC70-4D9A-959E-5D796EB9DDDF}"/>
              </a:ext>
            </a:extLst>
          </p:cNvPr>
          <p:cNvSpPr/>
          <p:nvPr/>
        </p:nvSpPr>
        <p:spPr>
          <a:xfrm>
            <a:off x="11124327" y="1937047"/>
            <a:ext cx="111500" cy="38157"/>
          </a:xfrm>
          <a:custGeom>
            <a:avLst/>
            <a:gdLst>
              <a:gd name="connsiteX0" fmla="*/ 12382 w 214312"/>
              <a:gd name="connsiteY0" fmla="*/ 73342 h 73342"/>
              <a:gd name="connsiteX1" fmla="*/ 201930 w 214312"/>
              <a:gd name="connsiteY1" fmla="*/ 73342 h 73342"/>
              <a:gd name="connsiteX2" fmla="*/ 214312 w 214312"/>
              <a:gd name="connsiteY2" fmla="*/ 60960 h 73342"/>
              <a:gd name="connsiteX3" fmla="*/ 214312 w 214312"/>
              <a:gd name="connsiteY3" fmla="*/ 12383 h 73342"/>
              <a:gd name="connsiteX4" fmla="*/ 201930 w 214312"/>
              <a:gd name="connsiteY4" fmla="*/ 0 h 73342"/>
              <a:gd name="connsiteX5" fmla="*/ 12382 w 214312"/>
              <a:gd name="connsiteY5" fmla="*/ 0 h 73342"/>
              <a:gd name="connsiteX6" fmla="*/ 0 w 214312"/>
              <a:gd name="connsiteY6" fmla="*/ 12383 h 73342"/>
              <a:gd name="connsiteX7" fmla="*/ 0 w 214312"/>
              <a:gd name="connsiteY7" fmla="*/ 61913 h 73342"/>
              <a:gd name="connsiteX8" fmla="*/ 12382 w 214312"/>
              <a:gd name="connsiteY8" fmla="*/ 73342 h 7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12" h="73342">
                <a:moveTo>
                  <a:pt x="12382" y="73342"/>
                </a:moveTo>
                <a:lnTo>
                  <a:pt x="201930" y="73342"/>
                </a:lnTo>
                <a:cubicBezTo>
                  <a:pt x="208597" y="73342"/>
                  <a:pt x="214312" y="67627"/>
                  <a:pt x="214312" y="60960"/>
                </a:cubicBezTo>
                <a:lnTo>
                  <a:pt x="214312" y="12383"/>
                </a:lnTo>
                <a:cubicBezTo>
                  <a:pt x="214312" y="5715"/>
                  <a:pt x="208597" y="0"/>
                  <a:pt x="201930" y="0"/>
                </a:cubicBezTo>
                <a:lnTo>
                  <a:pt x="12382" y="0"/>
                </a:lnTo>
                <a:cubicBezTo>
                  <a:pt x="5715" y="0"/>
                  <a:pt x="0" y="5715"/>
                  <a:pt x="0" y="12383"/>
                </a:cubicBezTo>
                <a:lnTo>
                  <a:pt x="0" y="61913"/>
                </a:lnTo>
                <a:cubicBezTo>
                  <a:pt x="0" y="68580"/>
                  <a:pt x="4763" y="73342"/>
                  <a:pt x="12382" y="73342"/>
                </a:cubicBezTo>
                <a:close/>
              </a:path>
            </a:pathLst>
          </a:custGeom>
          <a:solidFill>
            <a:srgbClr val="A5919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 name="Rectangle: Top Corners Rounded 29">
            <a:extLst>
              <a:ext uri="{FF2B5EF4-FFF2-40B4-BE49-F238E27FC236}">
                <a16:creationId xmlns:a16="http://schemas.microsoft.com/office/drawing/2014/main" id="{128BA6B2-5C72-4AEC-927C-EB96157F2220}"/>
              </a:ext>
            </a:extLst>
          </p:cNvPr>
          <p:cNvSpPr/>
          <p:nvPr/>
        </p:nvSpPr>
        <p:spPr>
          <a:xfrm flipV="1">
            <a:off x="950992" y="6351194"/>
            <a:ext cx="296931" cy="105583"/>
          </a:xfrm>
          <a:prstGeom prst="round2SameRect">
            <a:avLst>
              <a:gd name="adj1" fmla="val 45831"/>
              <a:gd name="adj2" fmla="val 0"/>
            </a:avLst>
          </a:prstGeom>
          <a:solidFill>
            <a:srgbClr val="4097BE"/>
          </a:solidFill>
          <a:ln w="12700" cap="flat" cmpd="sng" algn="ctr">
            <a:noFill/>
            <a:prstDash val="solid"/>
            <a:miter lim="800000"/>
          </a:ln>
          <a:effectLst>
            <a:innerShdw blurRad="63500" dist="50800" dir="16200000">
              <a:prstClr val="black">
                <a:alpha val="15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0BE95A59-3057-46CE-821E-025375C02EDC}"/>
              </a:ext>
            </a:extLst>
          </p:cNvPr>
          <p:cNvSpPr/>
          <p:nvPr/>
        </p:nvSpPr>
        <p:spPr>
          <a:xfrm>
            <a:off x="266722" y="2438425"/>
            <a:ext cx="216512" cy="111783"/>
          </a:xfrm>
          <a:prstGeom prst="roundRect">
            <a:avLst>
              <a:gd name="adj" fmla="val 50000"/>
            </a:avLst>
          </a:prstGeom>
          <a:solidFill>
            <a:srgbClr val="357D9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618596FE-6598-4779-AEE3-38E9B27EF3C6}"/>
              </a:ext>
            </a:extLst>
          </p:cNvPr>
          <p:cNvSpPr/>
          <p:nvPr/>
        </p:nvSpPr>
        <p:spPr>
          <a:xfrm>
            <a:off x="1733384" y="2438425"/>
            <a:ext cx="216512" cy="111783"/>
          </a:xfrm>
          <a:prstGeom prst="roundRect">
            <a:avLst>
              <a:gd name="adj" fmla="val 50000"/>
            </a:avLst>
          </a:prstGeom>
          <a:solidFill>
            <a:srgbClr val="357D9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77657584-81C4-4AD9-9410-DBC13AE7B19B}"/>
              </a:ext>
            </a:extLst>
          </p:cNvPr>
          <p:cNvSpPr/>
          <p:nvPr/>
        </p:nvSpPr>
        <p:spPr>
          <a:xfrm>
            <a:off x="293886" y="1236133"/>
            <a:ext cx="1637465" cy="5115061"/>
          </a:xfrm>
          <a:prstGeom prst="rect">
            <a:avLst/>
          </a:prstGeom>
          <a:solidFill>
            <a:srgbClr val="DAEBF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5" name="Rectangle 4">
            <a:extLst>
              <a:ext uri="{FF2B5EF4-FFF2-40B4-BE49-F238E27FC236}">
                <a16:creationId xmlns:a16="http://schemas.microsoft.com/office/drawing/2014/main" id="{8B93E9ED-A75B-4DF1-A3E4-7E59825F393E}"/>
              </a:ext>
            </a:extLst>
          </p:cNvPr>
          <p:cNvSpPr/>
          <p:nvPr/>
        </p:nvSpPr>
        <p:spPr>
          <a:xfrm>
            <a:off x="266722" y="1204568"/>
            <a:ext cx="1683174" cy="1300933"/>
          </a:xfrm>
          <a:custGeom>
            <a:avLst/>
            <a:gdLst>
              <a:gd name="connsiteX0" fmla="*/ 0 w 2664296"/>
              <a:gd name="connsiteY0" fmla="*/ 0 h 1941934"/>
              <a:gd name="connsiteX1" fmla="*/ 2664296 w 2664296"/>
              <a:gd name="connsiteY1" fmla="*/ 0 h 1941934"/>
              <a:gd name="connsiteX2" fmla="*/ 2664296 w 2664296"/>
              <a:gd name="connsiteY2" fmla="*/ 1941934 h 1941934"/>
              <a:gd name="connsiteX3" fmla="*/ 0 w 2664296"/>
              <a:gd name="connsiteY3" fmla="*/ 1941934 h 1941934"/>
              <a:gd name="connsiteX4" fmla="*/ 0 w 2664296"/>
              <a:gd name="connsiteY4" fmla="*/ 0 h 1941934"/>
              <a:gd name="connsiteX0" fmla="*/ 0 w 2664296"/>
              <a:gd name="connsiteY0" fmla="*/ 80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8055 h 1949989"/>
              <a:gd name="connsiteX0" fmla="*/ 0 w 2664296"/>
              <a:gd name="connsiteY0" fmla="*/ 198555 h 1949989"/>
              <a:gd name="connsiteX1" fmla="*/ 232246 w 2664296"/>
              <a:gd name="connsiteY1" fmla="*/ 0 h 1949989"/>
              <a:gd name="connsiteX2" fmla="*/ 2664296 w 2664296"/>
              <a:gd name="connsiteY2" fmla="*/ 8055 h 1949989"/>
              <a:gd name="connsiteX3" fmla="*/ 2664296 w 2664296"/>
              <a:gd name="connsiteY3" fmla="*/ 1949989 h 1949989"/>
              <a:gd name="connsiteX4" fmla="*/ 0 w 2664296"/>
              <a:gd name="connsiteY4" fmla="*/ 1949989 h 1949989"/>
              <a:gd name="connsiteX5" fmla="*/ 0 w 2664296"/>
              <a:gd name="connsiteY5"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8055 h 1949989"/>
              <a:gd name="connsiteX4" fmla="*/ 2664296 w 2664296"/>
              <a:gd name="connsiteY4" fmla="*/ 266701 h 1949989"/>
              <a:gd name="connsiteX5" fmla="*/ 2664296 w 2664296"/>
              <a:gd name="connsiteY5" fmla="*/ 1949989 h 1949989"/>
              <a:gd name="connsiteX6" fmla="*/ 0 w 2664296"/>
              <a:gd name="connsiteY6" fmla="*/ 1949989 h 1949989"/>
              <a:gd name="connsiteX7" fmla="*/ 0 w 2664296"/>
              <a:gd name="connsiteY7"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8555 h 1949989"/>
              <a:gd name="connsiteX1" fmla="*/ 232246 w 2664296"/>
              <a:gd name="connsiteY1" fmla="*/ 0 h 1949989"/>
              <a:gd name="connsiteX2" fmla="*/ 2391246 w 2664296"/>
              <a:gd name="connsiteY2" fmla="*/ 6351 h 1949989"/>
              <a:gd name="connsiteX3" fmla="*/ 2664296 w 2664296"/>
              <a:gd name="connsiteY3" fmla="*/ 266701 h 1949989"/>
              <a:gd name="connsiteX4" fmla="*/ 2664296 w 2664296"/>
              <a:gd name="connsiteY4" fmla="*/ 1949989 h 1949989"/>
              <a:gd name="connsiteX5" fmla="*/ 0 w 2664296"/>
              <a:gd name="connsiteY5" fmla="*/ 1949989 h 1949989"/>
              <a:gd name="connsiteX6" fmla="*/ 0 w 2664296"/>
              <a:gd name="connsiteY6" fmla="*/ 198555 h 1949989"/>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64296 w 2664296"/>
              <a:gd name="connsiteY3" fmla="*/ 267616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64296"/>
              <a:gd name="connsiteY0" fmla="*/ 199470 h 1950904"/>
              <a:gd name="connsiteX1" fmla="*/ 232246 w 2664296"/>
              <a:gd name="connsiteY1" fmla="*/ 915 h 1950904"/>
              <a:gd name="connsiteX2" fmla="*/ 2391246 w 2664296"/>
              <a:gd name="connsiteY2" fmla="*/ 7266 h 1950904"/>
              <a:gd name="connsiteX3" fmla="*/ 2632546 w 2664296"/>
              <a:gd name="connsiteY3" fmla="*/ 292462 h 1950904"/>
              <a:gd name="connsiteX4" fmla="*/ 2664296 w 2664296"/>
              <a:gd name="connsiteY4" fmla="*/ 1950904 h 1950904"/>
              <a:gd name="connsiteX5" fmla="*/ 0 w 2664296"/>
              <a:gd name="connsiteY5" fmla="*/ 1950904 h 1950904"/>
              <a:gd name="connsiteX6" fmla="*/ 0 w 266429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0 w 2632546"/>
              <a:gd name="connsiteY5" fmla="*/ 1950904 h 1950904"/>
              <a:gd name="connsiteX6" fmla="*/ 0 w 2632546"/>
              <a:gd name="connsiteY6" fmla="*/ 199470 h 1950904"/>
              <a:gd name="connsiteX0" fmla="*/ 0 w 2632546"/>
              <a:gd name="connsiteY0" fmla="*/ 199470 h 1950904"/>
              <a:gd name="connsiteX1" fmla="*/ 232246 w 2632546"/>
              <a:gd name="connsiteY1" fmla="*/ 915 h 1950904"/>
              <a:gd name="connsiteX2" fmla="*/ 2391246 w 2632546"/>
              <a:gd name="connsiteY2" fmla="*/ 7266 h 1950904"/>
              <a:gd name="connsiteX3" fmla="*/ 2632546 w 2632546"/>
              <a:gd name="connsiteY3" fmla="*/ 292462 h 1950904"/>
              <a:gd name="connsiteX4" fmla="*/ 2626196 w 2632546"/>
              <a:gd name="connsiteY4" fmla="*/ 1919847 h 1950904"/>
              <a:gd name="connsiteX5" fmla="*/ 73496 w 2632546"/>
              <a:gd name="connsiteY5" fmla="*/ 1945057 h 1950904"/>
              <a:gd name="connsiteX6" fmla="*/ 0 w 2632546"/>
              <a:gd name="connsiteY6" fmla="*/ 1950904 h 1950904"/>
              <a:gd name="connsiteX7" fmla="*/ 0 w 2632546"/>
              <a:gd name="connsiteY7" fmla="*/ 199470 h 1950904"/>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45057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5740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32635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19847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79846 w 2638896"/>
              <a:gd name="connsiteY5" fmla="*/ 1926423 h 1981961"/>
              <a:gd name="connsiteX6" fmla="*/ 0 w 2638896"/>
              <a:gd name="connsiteY6" fmla="*/ 1981961 h 1981961"/>
              <a:gd name="connsiteX7" fmla="*/ 6350 w 2638896"/>
              <a:gd name="connsiteY7" fmla="*/ 199470 h 1981961"/>
              <a:gd name="connsiteX0" fmla="*/ 6350 w 2638896"/>
              <a:gd name="connsiteY0" fmla="*/ 199470 h 1981961"/>
              <a:gd name="connsiteX1" fmla="*/ 238596 w 2638896"/>
              <a:gd name="connsiteY1" fmla="*/ 915 h 1981961"/>
              <a:gd name="connsiteX2" fmla="*/ 2397596 w 2638896"/>
              <a:gd name="connsiteY2" fmla="*/ 7266 h 1981961"/>
              <a:gd name="connsiteX3" fmla="*/ 2638896 w 2638896"/>
              <a:gd name="connsiteY3" fmla="*/ 292462 h 1981961"/>
              <a:gd name="connsiteX4" fmla="*/ 2632546 w 2638896"/>
              <a:gd name="connsiteY4" fmla="*/ 1926059 h 1981961"/>
              <a:gd name="connsiteX5" fmla="*/ 2537296 w 2638896"/>
              <a:gd name="connsiteY5" fmla="*/ 1927976 h 1981961"/>
              <a:gd name="connsiteX6" fmla="*/ 79846 w 2638896"/>
              <a:gd name="connsiteY6" fmla="*/ 1926423 h 1981961"/>
              <a:gd name="connsiteX7" fmla="*/ 0 w 2638896"/>
              <a:gd name="connsiteY7" fmla="*/ 1981961 h 1981961"/>
              <a:gd name="connsiteX8" fmla="*/ 6350 w 2638896"/>
              <a:gd name="connsiteY8" fmla="*/ 199470 h 1981961"/>
              <a:gd name="connsiteX0" fmla="*/ 6350 w 2638896"/>
              <a:gd name="connsiteY0" fmla="*/ 199470 h 2023887"/>
              <a:gd name="connsiteX1" fmla="*/ 238596 w 2638896"/>
              <a:gd name="connsiteY1" fmla="*/ 915 h 2023887"/>
              <a:gd name="connsiteX2" fmla="*/ 2397596 w 2638896"/>
              <a:gd name="connsiteY2" fmla="*/ 7266 h 2023887"/>
              <a:gd name="connsiteX3" fmla="*/ 2638896 w 2638896"/>
              <a:gd name="connsiteY3" fmla="*/ 292462 h 2023887"/>
              <a:gd name="connsiteX4" fmla="*/ 2637309 w 2638896"/>
              <a:gd name="connsiteY4" fmla="*/ 2023887 h 2023887"/>
              <a:gd name="connsiteX5" fmla="*/ 2537296 w 2638896"/>
              <a:gd name="connsiteY5" fmla="*/ 1927976 h 2023887"/>
              <a:gd name="connsiteX6" fmla="*/ 79846 w 2638896"/>
              <a:gd name="connsiteY6" fmla="*/ 1926423 h 2023887"/>
              <a:gd name="connsiteX7" fmla="*/ 0 w 2638896"/>
              <a:gd name="connsiteY7" fmla="*/ 1981961 h 2023887"/>
              <a:gd name="connsiteX8" fmla="*/ 6350 w 2638896"/>
              <a:gd name="connsiteY8" fmla="*/ 199470 h 2023887"/>
              <a:gd name="connsiteX0" fmla="*/ 11113 w 2643659"/>
              <a:gd name="connsiteY0" fmla="*/ 199470 h 2023887"/>
              <a:gd name="connsiteX1" fmla="*/ 243359 w 2643659"/>
              <a:gd name="connsiteY1" fmla="*/ 915 h 2023887"/>
              <a:gd name="connsiteX2" fmla="*/ 2402359 w 2643659"/>
              <a:gd name="connsiteY2" fmla="*/ 7266 h 2023887"/>
              <a:gd name="connsiteX3" fmla="*/ 2643659 w 2643659"/>
              <a:gd name="connsiteY3" fmla="*/ 292462 h 2023887"/>
              <a:gd name="connsiteX4" fmla="*/ 2642072 w 2643659"/>
              <a:gd name="connsiteY4" fmla="*/ 2023887 h 2023887"/>
              <a:gd name="connsiteX5" fmla="*/ 2542059 w 2643659"/>
              <a:gd name="connsiteY5" fmla="*/ 1927976 h 2023887"/>
              <a:gd name="connsiteX6" fmla="*/ 84609 w 2643659"/>
              <a:gd name="connsiteY6" fmla="*/ 1926423 h 2023887"/>
              <a:gd name="connsiteX7" fmla="*/ 0 w 2643659"/>
              <a:gd name="connsiteY7" fmla="*/ 2009912 h 2023887"/>
              <a:gd name="connsiteX8" fmla="*/ 11113 w 2643659"/>
              <a:gd name="connsiteY8" fmla="*/ 199470 h 2023887"/>
              <a:gd name="connsiteX0" fmla="*/ 248 w 2651844"/>
              <a:gd name="connsiteY0" fmla="*/ 213318 h 2023759"/>
              <a:gd name="connsiteX1" fmla="*/ 251544 w 2651844"/>
              <a:gd name="connsiteY1" fmla="*/ 787 h 2023759"/>
              <a:gd name="connsiteX2" fmla="*/ 2410544 w 2651844"/>
              <a:gd name="connsiteY2" fmla="*/ 7138 h 2023759"/>
              <a:gd name="connsiteX3" fmla="*/ 2651844 w 2651844"/>
              <a:gd name="connsiteY3" fmla="*/ 292334 h 2023759"/>
              <a:gd name="connsiteX4" fmla="*/ 2650257 w 2651844"/>
              <a:gd name="connsiteY4" fmla="*/ 2023759 h 2023759"/>
              <a:gd name="connsiteX5" fmla="*/ 2550244 w 2651844"/>
              <a:gd name="connsiteY5" fmla="*/ 1927848 h 2023759"/>
              <a:gd name="connsiteX6" fmla="*/ 92794 w 2651844"/>
              <a:gd name="connsiteY6" fmla="*/ 1926295 h 2023759"/>
              <a:gd name="connsiteX7" fmla="*/ 8185 w 2651844"/>
              <a:gd name="connsiteY7" fmla="*/ 2009784 h 2023759"/>
              <a:gd name="connsiteX8" fmla="*/ 248 w 2651844"/>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4985"/>
              <a:gd name="connsiteY0" fmla="*/ 213318 h 2023759"/>
              <a:gd name="connsiteX1" fmla="*/ 244685 w 2644985"/>
              <a:gd name="connsiteY1" fmla="*/ 787 h 2023759"/>
              <a:gd name="connsiteX2" fmla="*/ 2403685 w 2644985"/>
              <a:gd name="connsiteY2" fmla="*/ 7138 h 2023759"/>
              <a:gd name="connsiteX3" fmla="*/ 2644985 w 2644985"/>
              <a:gd name="connsiteY3" fmla="*/ 292334 h 2023759"/>
              <a:gd name="connsiteX4" fmla="*/ 2643398 w 2644985"/>
              <a:gd name="connsiteY4" fmla="*/ 2023759 h 2023759"/>
              <a:gd name="connsiteX5" fmla="*/ 2543385 w 2644985"/>
              <a:gd name="connsiteY5" fmla="*/ 1927848 h 2023759"/>
              <a:gd name="connsiteX6" fmla="*/ 85935 w 2644985"/>
              <a:gd name="connsiteY6" fmla="*/ 1926295 h 2023759"/>
              <a:gd name="connsiteX7" fmla="*/ 1326 w 2644985"/>
              <a:gd name="connsiteY7" fmla="*/ 2009784 h 2023759"/>
              <a:gd name="connsiteX8" fmla="*/ 533 w 2644985"/>
              <a:gd name="connsiteY8" fmla="*/ 213318 h 2023759"/>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7927"/>
              <a:gd name="connsiteY0" fmla="*/ 213318 h 2019693"/>
              <a:gd name="connsiteX1" fmla="*/ 244685 w 2647927"/>
              <a:gd name="connsiteY1" fmla="*/ 787 h 2019693"/>
              <a:gd name="connsiteX2" fmla="*/ 2403685 w 2647927"/>
              <a:gd name="connsiteY2" fmla="*/ 7138 h 2019693"/>
              <a:gd name="connsiteX3" fmla="*/ 2644985 w 2647927"/>
              <a:gd name="connsiteY3" fmla="*/ 292334 h 2019693"/>
              <a:gd name="connsiteX4" fmla="*/ 2647512 w 2647927"/>
              <a:gd name="connsiteY4" fmla="*/ 2019693 h 2019693"/>
              <a:gd name="connsiteX5" fmla="*/ 2543385 w 2647927"/>
              <a:gd name="connsiteY5" fmla="*/ 1927848 h 2019693"/>
              <a:gd name="connsiteX6" fmla="*/ 85935 w 2647927"/>
              <a:gd name="connsiteY6" fmla="*/ 1926295 h 2019693"/>
              <a:gd name="connsiteX7" fmla="*/ 1326 w 2647927"/>
              <a:gd name="connsiteY7" fmla="*/ 2009784 h 2019693"/>
              <a:gd name="connsiteX8" fmla="*/ 533 w 2647927"/>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 name="connsiteX0" fmla="*/ 533 w 2644985"/>
              <a:gd name="connsiteY0" fmla="*/ 213318 h 2019693"/>
              <a:gd name="connsiteX1" fmla="*/ 244685 w 2644985"/>
              <a:gd name="connsiteY1" fmla="*/ 787 h 2019693"/>
              <a:gd name="connsiteX2" fmla="*/ 2403685 w 2644985"/>
              <a:gd name="connsiteY2" fmla="*/ 7138 h 2019693"/>
              <a:gd name="connsiteX3" fmla="*/ 2644985 w 2644985"/>
              <a:gd name="connsiteY3" fmla="*/ 292334 h 2019693"/>
              <a:gd name="connsiteX4" fmla="*/ 2643399 w 2644985"/>
              <a:gd name="connsiteY4" fmla="*/ 2019693 h 2019693"/>
              <a:gd name="connsiteX5" fmla="*/ 2543385 w 2644985"/>
              <a:gd name="connsiteY5" fmla="*/ 1927848 h 2019693"/>
              <a:gd name="connsiteX6" fmla="*/ 85935 w 2644985"/>
              <a:gd name="connsiteY6" fmla="*/ 1926295 h 2019693"/>
              <a:gd name="connsiteX7" fmla="*/ 1326 w 2644985"/>
              <a:gd name="connsiteY7" fmla="*/ 2009784 h 2019693"/>
              <a:gd name="connsiteX8" fmla="*/ 533 w 2644985"/>
              <a:gd name="connsiteY8" fmla="*/ 213318 h 201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985" h="2019693">
                <a:moveTo>
                  <a:pt x="533" y="213318"/>
                </a:moveTo>
                <a:cubicBezTo>
                  <a:pt x="8098" y="77283"/>
                  <a:pt x="21220" y="-9228"/>
                  <a:pt x="244685" y="787"/>
                </a:cubicBezTo>
                <a:lnTo>
                  <a:pt x="2403685" y="7138"/>
                </a:lnTo>
                <a:cubicBezTo>
                  <a:pt x="2612177" y="-7402"/>
                  <a:pt x="2639693" y="86426"/>
                  <a:pt x="2644985" y="292334"/>
                </a:cubicBezTo>
                <a:cubicBezTo>
                  <a:pt x="2642868" y="834796"/>
                  <a:pt x="2645516" y="1477231"/>
                  <a:pt x="2643399" y="2019693"/>
                </a:cubicBezTo>
                <a:cubicBezTo>
                  <a:pt x="2616558" y="1929539"/>
                  <a:pt x="2591010" y="1943513"/>
                  <a:pt x="2543385" y="1927848"/>
                </a:cubicBezTo>
                <a:lnTo>
                  <a:pt x="85935" y="1926295"/>
                </a:lnTo>
                <a:cubicBezTo>
                  <a:pt x="41063" y="1944808"/>
                  <a:pt x="1166" y="1956974"/>
                  <a:pt x="1326" y="2009784"/>
                </a:cubicBezTo>
                <a:cubicBezTo>
                  <a:pt x="3443" y="1415620"/>
                  <a:pt x="-1584" y="807482"/>
                  <a:pt x="533" y="213318"/>
                </a:cubicBezTo>
                <a:close/>
              </a:path>
            </a:pathLst>
          </a:custGeom>
          <a:solidFill>
            <a:srgbClr val="4097B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F9A867BA-0F9E-4389-9FB6-1D7F307ABEB9}"/>
              </a:ext>
            </a:extLst>
          </p:cNvPr>
          <p:cNvSpPr txBox="1"/>
          <p:nvPr/>
        </p:nvSpPr>
        <p:spPr>
          <a:xfrm>
            <a:off x="817268" y="2475032"/>
            <a:ext cx="590700"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01</a:t>
            </a:r>
          </a:p>
        </p:txBody>
      </p:sp>
      <p:sp>
        <p:nvSpPr>
          <p:cNvPr id="28" name="TextBox 27">
            <a:extLst>
              <a:ext uri="{FF2B5EF4-FFF2-40B4-BE49-F238E27FC236}">
                <a16:creationId xmlns:a16="http://schemas.microsoft.com/office/drawing/2014/main" id="{BC702573-5166-4065-95E0-0191C157034E}"/>
              </a:ext>
            </a:extLst>
          </p:cNvPr>
          <p:cNvSpPr txBox="1"/>
          <p:nvPr/>
        </p:nvSpPr>
        <p:spPr>
          <a:xfrm>
            <a:off x="293886" y="2945554"/>
            <a:ext cx="1637465" cy="95410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Transform categorical features to numerical ones</a:t>
            </a:r>
          </a:p>
        </p:txBody>
      </p:sp>
      <p:sp>
        <p:nvSpPr>
          <p:cNvPr id="23" name="Oval 22">
            <a:extLst>
              <a:ext uri="{FF2B5EF4-FFF2-40B4-BE49-F238E27FC236}">
                <a16:creationId xmlns:a16="http://schemas.microsoft.com/office/drawing/2014/main" id="{9F9BA397-EA52-44DB-8E40-BB85C781C7FE}"/>
              </a:ext>
            </a:extLst>
          </p:cNvPr>
          <p:cNvSpPr/>
          <p:nvPr/>
        </p:nvSpPr>
        <p:spPr>
          <a:xfrm>
            <a:off x="656977" y="1403703"/>
            <a:ext cx="902669" cy="902660"/>
          </a:xfrm>
          <a:prstGeom prst="ellipse">
            <a:avLst/>
          </a:prstGeom>
          <a:solidFill>
            <a:sysClr val="window" lastClr="FFFFFF"/>
          </a:solidFill>
          <a:ln w="12700" cap="flat" cmpd="sng" algn="ctr">
            <a:noFill/>
            <a:prstDash val="solid"/>
            <a:miter lim="800000"/>
          </a:ln>
          <a:effectLst>
            <a:outerShdw blurRad="63500" dist="63500" dir="2700000" algn="tl" rotWithShape="0">
              <a:prstClr val="black">
                <a:alpha val="23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BAA00056-DA6E-4D17-8085-34A7AC4516BD}"/>
              </a:ext>
            </a:extLst>
          </p:cNvPr>
          <p:cNvSpPr/>
          <p:nvPr/>
        </p:nvSpPr>
        <p:spPr>
          <a:xfrm>
            <a:off x="728832" y="1475558"/>
            <a:ext cx="758961" cy="758952"/>
          </a:xfrm>
          <a:prstGeom prst="ellipse">
            <a:avLst/>
          </a:prstGeom>
          <a:gradFill>
            <a:gsLst>
              <a:gs pos="100000">
                <a:sysClr val="window" lastClr="FFFFFF"/>
              </a:gs>
              <a:gs pos="0">
                <a:sysClr val="window" lastClr="FFFFFF">
                  <a:lumMod val="95000"/>
                </a:sysClr>
              </a:gs>
            </a:gsLst>
            <a:lin ang="2700000" scaled="1"/>
          </a:gra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nvGrpSpPr>
          <p:cNvPr id="131" name="Group 130">
            <a:extLst>
              <a:ext uri="{FF2B5EF4-FFF2-40B4-BE49-F238E27FC236}">
                <a16:creationId xmlns:a16="http://schemas.microsoft.com/office/drawing/2014/main" id="{1EB0FCFA-B1B7-4FAA-8898-CF7B873BE438}"/>
              </a:ext>
            </a:extLst>
          </p:cNvPr>
          <p:cNvGrpSpPr/>
          <p:nvPr/>
        </p:nvGrpSpPr>
        <p:grpSpPr>
          <a:xfrm>
            <a:off x="779328" y="1549954"/>
            <a:ext cx="640257" cy="633917"/>
            <a:chOff x="2686050" y="2409825"/>
            <a:chExt cx="571500" cy="571500"/>
          </a:xfrm>
          <a:solidFill>
            <a:schemeClr val="tx2">
              <a:lumMod val="75000"/>
            </a:schemeClr>
          </a:solidFill>
        </p:grpSpPr>
        <p:sp>
          <p:nvSpPr>
            <p:cNvPr id="132" name="Freeform: Shape 131">
              <a:extLst>
                <a:ext uri="{FF2B5EF4-FFF2-40B4-BE49-F238E27FC236}">
                  <a16:creationId xmlns:a16="http://schemas.microsoft.com/office/drawing/2014/main" id="{19BBE1F2-D2E4-4103-A618-34FEFA4BAE3C}"/>
                </a:ext>
              </a:extLst>
            </p:cNvPr>
            <p:cNvSpPr/>
            <p:nvPr/>
          </p:nvSpPr>
          <p:spPr>
            <a:xfrm>
              <a:off x="2828925" y="2505075"/>
              <a:ext cx="285750" cy="285750"/>
            </a:xfrm>
            <a:custGeom>
              <a:avLst/>
              <a:gdLst>
                <a:gd name="connsiteX0" fmla="*/ 31077 w 285750"/>
                <a:gd name="connsiteY0" fmla="*/ 177030 h 285750"/>
                <a:gd name="connsiteX1" fmla="*/ 39666 w 285750"/>
                <a:gd name="connsiteY1" fmla="*/ 197721 h 285750"/>
                <a:gd name="connsiteX2" fmla="*/ 26464 w 285750"/>
                <a:gd name="connsiteY2" fmla="*/ 225516 h 285750"/>
                <a:gd name="connsiteX3" fmla="*/ 60231 w 285750"/>
                <a:gd name="connsiteY3" fmla="*/ 259284 h 285750"/>
                <a:gd name="connsiteX4" fmla="*/ 88027 w 285750"/>
                <a:gd name="connsiteY4" fmla="*/ 246083 h 285750"/>
                <a:gd name="connsiteX5" fmla="*/ 108718 w 285750"/>
                <a:gd name="connsiteY5" fmla="*/ 254673 h 285750"/>
                <a:gd name="connsiteX6" fmla="*/ 119008 w 285750"/>
                <a:gd name="connsiteY6" fmla="*/ 285750 h 285750"/>
                <a:gd name="connsiteX7" fmla="*/ 166742 w 285750"/>
                <a:gd name="connsiteY7" fmla="*/ 285750 h 285750"/>
                <a:gd name="connsiteX8" fmla="*/ 177032 w 285750"/>
                <a:gd name="connsiteY8" fmla="*/ 254673 h 285750"/>
                <a:gd name="connsiteX9" fmla="*/ 197723 w 285750"/>
                <a:gd name="connsiteY9" fmla="*/ 246084 h 285750"/>
                <a:gd name="connsiteX10" fmla="*/ 225519 w 285750"/>
                <a:gd name="connsiteY10" fmla="*/ 259284 h 285750"/>
                <a:gd name="connsiteX11" fmla="*/ 259284 w 285750"/>
                <a:gd name="connsiteY11" fmla="*/ 225518 h 285750"/>
                <a:gd name="connsiteX12" fmla="*/ 246084 w 285750"/>
                <a:gd name="connsiteY12" fmla="*/ 197721 h 285750"/>
                <a:gd name="connsiteX13" fmla="*/ 254673 w 285750"/>
                <a:gd name="connsiteY13" fmla="*/ 177031 h 285750"/>
                <a:gd name="connsiteX14" fmla="*/ 285750 w 285750"/>
                <a:gd name="connsiteY14" fmla="*/ 166741 h 285750"/>
                <a:gd name="connsiteX15" fmla="*/ 285750 w 285750"/>
                <a:gd name="connsiteY15" fmla="*/ 119007 h 285750"/>
                <a:gd name="connsiteX16" fmla="*/ 254673 w 285750"/>
                <a:gd name="connsiteY16" fmla="*/ 108717 h 285750"/>
                <a:gd name="connsiteX17" fmla="*/ 246084 w 285750"/>
                <a:gd name="connsiteY17" fmla="*/ 88027 h 285750"/>
                <a:gd name="connsiteX18" fmla="*/ 259285 w 285750"/>
                <a:gd name="connsiteY18" fmla="*/ 60231 h 285750"/>
                <a:gd name="connsiteX19" fmla="*/ 225519 w 285750"/>
                <a:gd name="connsiteY19" fmla="*/ 26465 h 285750"/>
                <a:gd name="connsiteX20" fmla="*/ 197723 w 285750"/>
                <a:gd name="connsiteY20" fmla="*/ 39665 h 285750"/>
                <a:gd name="connsiteX21" fmla="*/ 177032 w 285750"/>
                <a:gd name="connsiteY21" fmla="*/ 31077 h 285750"/>
                <a:gd name="connsiteX22" fmla="*/ 166742 w 285750"/>
                <a:gd name="connsiteY22" fmla="*/ 0 h 285750"/>
                <a:gd name="connsiteX23" fmla="*/ 119008 w 285750"/>
                <a:gd name="connsiteY23" fmla="*/ 0 h 285750"/>
                <a:gd name="connsiteX24" fmla="*/ 108718 w 285750"/>
                <a:gd name="connsiteY24" fmla="*/ 31077 h 285750"/>
                <a:gd name="connsiteX25" fmla="*/ 88029 w 285750"/>
                <a:gd name="connsiteY25" fmla="*/ 39664 h 285750"/>
                <a:gd name="connsiteX26" fmla="*/ 60232 w 285750"/>
                <a:gd name="connsiteY26" fmla="*/ 26463 h 285750"/>
                <a:gd name="connsiteX27" fmla="*/ 26466 w 285750"/>
                <a:gd name="connsiteY27" fmla="*/ 60230 h 285750"/>
                <a:gd name="connsiteX28" fmla="*/ 39667 w 285750"/>
                <a:gd name="connsiteY28" fmla="*/ 88027 h 285750"/>
                <a:gd name="connsiteX29" fmla="*/ 31078 w 285750"/>
                <a:gd name="connsiteY29" fmla="*/ 108717 h 285750"/>
                <a:gd name="connsiteX30" fmla="*/ 0 w 285750"/>
                <a:gd name="connsiteY30" fmla="*/ 119007 h 285750"/>
                <a:gd name="connsiteX31" fmla="*/ 0 w 285750"/>
                <a:gd name="connsiteY31" fmla="*/ 166741 h 285750"/>
                <a:gd name="connsiteX32" fmla="*/ 142875 w 285750"/>
                <a:gd name="connsiteY32" fmla="*/ 66675 h 285750"/>
                <a:gd name="connsiteX33" fmla="*/ 219075 w 285750"/>
                <a:gd name="connsiteY33" fmla="*/ 142875 h 285750"/>
                <a:gd name="connsiteX34" fmla="*/ 142875 w 285750"/>
                <a:gd name="connsiteY34" fmla="*/ 219075 h 285750"/>
                <a:gd name="connsiteX35" fmla="*/ 66675 w 285750"/>
                <a:gd name="connsiteY35" fmla="*/ 142875 h 285750"/>
                <a:gd name="connsiteX36" fmla="*/ 142875 w 285750"/>
                <a:gd name="connsiteY36" fmla="*/ 6667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285750">
                  <a:moveTo>
                    <a:pt x="31077" y="177030"/>
                  </a:moveTo>
                  <a:lnTo>
                    <a:pt x="39666" y="197721"/>
                  </a:lnTo>
                  <a:lnTo>
                    <a:pt x="26464" y="225516"/>
                  </a:lnTo>
                  <a:cubicBezTo>
                    <a:pt x="35755" y="238579"/>
                    <a:pt x="47168" y="249993"/>
                    <a:pt x="60231" y="259284"/>
                  </a:cubicBezTo>
                  <a:lnTo>
                    <a:pt x="88027" y="246083"/>
                  </a:lnTo>
                  <a:lnTo>
                    <a:pt x="108718" y="254673"/>
                  </a:lnTo>
                  <a:lnTo>
                    <a:pt x="119008" y="285750"/>
                  </a:lnTo>
                  <a:lnTo>
                    <a:pt x="166742" y="285750"/>
                  </a:lnTo>
                  <a:lnTo>
                    <a:pt x="177032" y="254673"/>
                  </a:lnTo>
                  <a:cubicBezTo>
                    <a:pt x="184190" y="252483"/>
                    <a:pt x="191119" y="249607"/>
                    <a:pt x="197723" y="246084"/>
                  </a:cubicBezTo>
                  <a:lnTo>
                    <a:pt x="225519" y="259284"/>
                  </a:lnTo>
                  <a:cubicBezTo>
                    <a:pt x="238581" y="249994"/>
                    <a:pt x="249994" y="238581"/>
                    <a:pt x="259284" y="225518"/>
                  </a:cubicBezTo>
                  <a:lnTo>
                    <a:pt x="246084" y="197721"/>
                  </a:lnTo>
                  <a:cubicBezTo>
                    <a:pt x="249608" y="191118"/>
                    <a:pt x="252484" y="184189"/>
                    <a:pt x="254673" y="177031"/>
                  </a:cubicBezTo>
                  <a:lnTo>
                    <a:pt x="285750" y="166741"/>
                  </a:lnTo>
                  <a:lnTo>
                    <a:pt x="285750" y="119007"/>
                  </a:lnTo>
                  <a:lnTo>
                    <a:pt x="254673" y="108717"/>
                  </a:lnTo>
                  <a:cubicBezTo>
                    <a:pt x="252484" y="101560"/>
                    <a:pt x="249608" y="94631"/>
                    <a:pt x="246084" y="88027"/>
                  </a:cubicBezTo>
                  <a:lnTo>
                    <a:pt x="259285" y="60231"/>
                  </a:lnTo>
                  <a:cubicBezTo>
                    <a:pt x="249995" y="47169"/>
                    <a:pt x="238581" y="35756"/>
                    <a:pt x="225519" y="26465"/>
                  </a:cubicBezTo>
                  <a:lnTo>
                    <a:pt x="197723" y="39665"/>
                  </a:lnTo>
                  <a:cubicBezTo>
                    <a:pt x="191119" y="36142"/>
                    <a:pt x="184190" y="33266"/>
                    <a:pt x="177032" y="31077"/>
                  </a:cubicBezTo>
                  <a:lnTo>
                    <a:pt x="166742" y="0"/>
                  </a:lnTo>
                  <a:lnTo>
                    <a:pt x="119008" y="0"/>
                  </a:lnTo>
                  <a:lnTo>
                    <a:pt x="108718" y="31077"/>
                  </a:lnTo>
                  <a:lnTo>
                    <a:pt x="88029" y="39664"/>
                  </a:lnTo>
                  <a:lnTo>
                    <a:pt x="60232" y="26463"/>
                  </a:lnTo>
                  <a:cubicBezTo>
                    <a:pt x="47170" y="35754"/>
                    <a:pt x="35757" y="47167"/>
                    <a:pt x="26466" y="60230"/>
                  </a:cubicBezTo>
                  <a:lnTo>
                    <a:pt x="39667" y="88027"/>
                  </a:lnTo>
                  <a:lnTo>
                    <a:pt x="31078" y="108717"/>
                  </a:lnTo>
                  <a:lnTo>
                    <a:pt x="0" y="119007"/>
                  </a:lnTo>
                  <a:lnTo>
                    <a:pt x="0" y="166741"/>
                  </a:lnTo>
                  <a:close/>
                  <a:moveTo>
                    <a:pt x="142875" y="66675"/>
                  </a:moveTo>
                  <a:cubicBezTo>
                    <a:pt x="184959" y="66675"/>
                    <a:pt x="219075" y="100791"/>
                    <a:pt x="219075" y="142875"/>
                  </a:cubicBezTo>
                  <a:cubicBezTo>
                    <a:pt x="219075" y="184959"/>
                    <a:pt x="184959" y="219075"/>
                    <a:pt x="142875" y="219075"/>
                  </a:cubicBezTo>
                  <a:cubicBezTo>
                    <a:pt x="100791" y="219075"/>
                    <a:pt x="66675" y="184959"/>
                    <a:pt x="66675" y="142875"/>
                  </a:cubicBezTo>
                  <a:cubicBezTo>
                    <a:pt x="66675" y="100791"/>
                    <a:pt x="100791" y="66675"/>
                    <a:pt x="142875" y="66675"/>
                  </a:cubicBez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3" name="Freeform: Shape 132">
              <a:extLst>
                <a:ext uri="{FF2B5EF4-FFF2-40B4-BE49-F238E27FC236}">
                  <a16:creationId xmlns:a16="http://schemas.microsoft.com/office/drawing/2014/main" id="{FE0C9730-31FF-4B32-8230-091F9904D519}"/>
                </a:ext>
              </a:extLst>
            </p:cNvPr>
            <p:cNvSpPr/>
            <p:nvPr/>
          </p:nvSpPr>
          <p:spPr>
            <a:xfrm>
              <a:off x="2962275" y="2600325"/>
              <a:ext cx="19050" cy="57150"/>
            </a:xfrm>
            <a:custGeom>
              <a:avLst/>
              <a:gdLst>
                <a:gd name="connsiteX0" fmla="*/ 0 w 19050"/>
                <a:gd name="connsiteY0" fmla="*/ 0 h 57150"/>
                <a:gd name="connsiteX1" fmla="*/ 19050 w 19050"/>
                <a:gd name="connsiteY1" fmla="*/ 0 h 57150"/>
                <a:gd name="connsiteX2" fmla="*/ 19050 w 19050"/>
                <a:gd name="connsiteY2" fmla="*/ 57150 h 57150"/>
                <a:gd name="connsiteX3" fmla="*/ 0 w 190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 h="57150">
                  <a:moveTo>
                    <a:pt x="0" y="0"/>
                  </a:moveTo>
                  <a:lnTo>
                    <a:pt x="19050" y="0"/>
                  </a:lnTo>
                  <a:lnTo>
                    <a:pt x="19050" y="57150"/>
                  </a:lnTo>
                  <a:lnTo>
                    <a:pt x="0" y="571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4" name="Freeform: Shape 133">
              <a:extLst>
                <a:ext uri="{FF2B5EF4-FFF2-40B4-BE49-F238E27FC236}">
                  <a16:creationId xmlns:a16="http://schemas.microsoft.com/office/drawing/2014/main" id="{AD35BE28-CD42-401C-846E-48B2FAC6EC32}"/>
                </a:ext>
              </a:extLst>
            </p:cNvPr>
            <p:cNvSpPr/>
            <p:nvPr/>
          </p:nvSpPr>
          <p:spPr>
            <a:xfrm>
              <a:off x="2962275" y="26765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5" name="Freeform: Shape 134">
              <a:extLst>
                <a:ext uri="{FF2B5EF4-FFF2-40B4-BE49-F238E27FC236}">
                  <a16:creationId xmlns:a16="http://schemas.microsoft.com/office/drawing/2014/main" id="{64248A8A-D5CC-45E5-9031-70DDDFB9AE1C}"/>
                </a:ext>
              </a:extLst>
            </p:cNvPr>
            <p:cNvSpPr/>
            <p:nvPr/>
          </p:nvSpPr>
          <p:spPr>
            <a:xfrm>
              <a:off x="2743144" y="2419351"/>
              <a:ext cx="457310" cy="495298"/>
            </a:xfrm>
            <a:custGeom>
              <a:avLst/>
              <a:gdLst>
                <a:gd name="connsiteX0" fmla="*/ 171505 w 457310"/>
                <a:gd name="connsiteY0" fmla="*/ 449996 h 495298"/>
                <a:gd name="connsiteX1" fmla="*/ 171505 w 457310"/>
                <a:gd name="connsiteY1" fmla="*/ 495298 h 495298"/>
                <a:gd name="connsiteX2" fmla="*/ 285805 w 457310"/>
                <a:gd name="connsiteY2" fmla="*/ 495298 h 495298"/>
                <a:gd name="connsiteX3" fmla="*/ 285805 w 457310"/>
                <a:gd name="connsiteY3" fmla="*/ 449996 h 495298"/>
                <a:gd name="connsiteX4" fmla="*/ 449996 w 457310"/>
                <a:gd name="connsiteY4" fmla="*/ 171505 h 495298"/>
                <a:gd name="connsiteX5" fmla="*/ 171505 w 457310"/>
                <a:gd name="connsiteY5" fmla="*/ 7314 h 495298"/>
                <a:gd name="connsiteX6" fmla="*/ 7314 w 457310"/>
                <a:gd name="connsiteY6" fmla="*/ 285805 h 495298"/>
                <a:gd name="connsiteX7" fmla="*/ 171505 w 457310"/>
                <a:gd name="connsiteY7" fmla="*/ 449996 h 495298"/>
                <a:gd name="connsiteX8" fmla="*/ 228655 w 457310"/>
                <a:gd name="connsiteY8" fmla="*/ 38098 h 495298"/>
                <a:gd name="connsiteX9" fmla="*/ 419155 w 457310"/>
                <a:gd name="connsiteY9" fmla="*/ 228598 h 495298"/>
                <a:gd name="connsiteX10" fmla="*/ 228655 w 457310"/>
                <a:gd name="connsiteY10" fmla="*/ 419098 h 495298"/>
                <a:gd name="connsiteX11" fmla="*/ 38155 w 457310"/>
                <a:gd name="connsiteY11" fmla="*/ 228598 h 495298"/>
                <a:gd name="connsiteX12" fmla="*/ 228655 w 457310"/>
                <a:gd name="connsiteY12" fmla="*/ 38098 h 49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310" h="495298">
                  <a:moveTo>
                    <a:pt x="171505" y="449996"/>
                  </a:moveTo>
                  <a:lnTo>
                    <a:pt x="171505" y="495298"/>
                  </a:lnTo>
                  <a:lnTo>
                    <a:pt x="285805" y="495298"/>
                  </a:lnTo>
                  <a:lnTo>
                    <a:pt x="285805" y="449996"/>
                  </a:lnTo>
                  <a:cubicBezTo>
                    <a:pt x="408049" y="418433"/>
                    <a:pt x="481559" y="293749"/>
                    <a:pt x="449996" y="171505"/>
                  </a:cubicBezTo>
                  <a:cubicBezTo>
                    <a:pt x="418433" y="49262"/>
                    <a:pt x="293749" y="-24249"/>
                    <a:pt x="171505" y="7314"/>
                  </a:cubicBezTo>
                  <a:cubicBezTo>
                    <a:pt x="49262" y="38877"/>
                    <a:pt x="-24249" y="163562"/>
                    <a:pt x="7314" y="285805"/>
                  </a:cubicBezTo>
                  <a:cubicBezTo>
                    <a:pt x="28105" y="366327"/>
                    <a:pt x="90984" y="429206"/>
                    <a:pt x="171505" y="449996"/>
                  </a:cubicBezTo>
                  <a:close/>
                  <a:moveTo>
                    <a:pt x="228655" y="38098"/>
                  </a:moveTo>
                  <a:cubicBezTo>
                    <a:pt x="333866" y="38098"/>
                    <a:pt x="419155" y="123388"/>
                    <a:pt x="419155" y="228598"/>
                  </a:cubicBezTo>
                  <a:cubicBezTo>
                    <a:pt x="419155" y="333808"/>
                    <a:pt x="333866" y="419098"/>
                    <a:pt x="228655" y="419098"/>
                  </a:cubicBezTo>
                  <a:cubicBezTo>
                    <a:pt x="123445" y="419098"/>
                    <a:pt x="38155" y="333808"/>
                    <a:pt x="38155" y="228598"/>
                  </a:cubicBezTo>
                  <a:cubicBezTo>
                    <a:pt x="38155" y="123388"/>
                    <a:pt x="123445" y="38098"/>
                    <a:pt x="228655" y="38098"/>
                  </a:cubicBez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6" name="Freeform: Shape 135">
              <a:extLst>
                <a:ext uri="{FF2B5EF4-FFF2-40B4-BE49-F238E27FC236}">
                  <a16:creationId xmlns:a16="http://schemas.microsoft.com/office/drawing/2014/main" id="{8A8E254E-E25C-4DDD-A5D1-3EA5EADCB4C0}"/>
                </a:ext>
              </a:extLst>
            </p:cNvPr>
            <p:cNvSpPr/>
            <p:nvPr/>
          </p:nvSpPr>
          <p:spPr>
            <a:xfrm>
              <a:off x="2933700" y="2924175"/>
              <a:ext cx="76200" cy="47625"/>
            </a:xfrm>
            <a:custGeom>
              <a:avLst/>
              <a:gdLst>
                <a:gd name="connsiteX0" fmla="*/ 0 w 76200"/>
                <a:gd name="connsiteY0" fmla="*/ 0 h 47625"/>
                <a:gd name="connsiteX1" fmla="*/ 76200 w 76200"/>
                <a:gd name="connsiteY1" fmla="*/ 0 h 47625"/>
                <a:gd name="connsiteX2" fmla="*/ 76200 w 76200"/>
                <a:gd name="connsiteY2" fmla="*/ 47625 h 47625"/>
                <a:gd name="connsiteX3" fmla="*/ 0 w 76200"/>
                <a:gd name="connsiteY3" fmla="*/ 47625 h 47625"/>
              </a:gdLst>
              <a:ahLst/>
              <a:cxnLst>
                <a:cxn ang="0">
                  <a:pos x="connsiteX0" y="connsiteY0"/>
                </a:cxn>
                <a:cxn ang="0">
                  <a:pos x="connsiteX1" y="connsiteY1"/>
                </a:cxn>
                <a:cxn ang="0">
                  <a:pos x="connsiteX2" y="connsiteY2"/>
                </a:cxn>
                <a:cxn ang="0">
                  <a:pos x="connsiteX3" y="connsiteY3"/>
                </a:cxn>
              </a:cxnLst>
              <a:rect l="l" t="t" r="r" b="b"/>
              <a:pathLst>
                <a:path w="76200" h="47625">
                  <a:moveTo>
                    <a:pt x="0" y="0"/>
                  </a:moveTo>
                  <a:lnTo>
                    <a:pt x="76200" y="0"/>
                  </a:lnTo>
                  <a:lnTo>
                    <a:pt x="76200" y="47625"/>
                  </a:lnTo>
                  <a:lnTo>
                    <a:pt x="0" y="47625"/>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7" name="Freeform: Shape 136">
              <a:extLst>
                <a:ext uri="{FF2B5EF4-FFF2-40B4-BE49-F238E27FC236}">
                  <a16:creationId xmlns:a16="http://schemas.microsoft.com/office/drawing/2014/main" id="{A472914F-70E4-4FF9-8E2D-070098A8DA75}"/>
                </a:ext>
              </a:extLst>
            </p:cNvPr>
            <p:cNvSpPr/>
            <p:nvPr/>
          </p:nvSpPr>
          <p:spPr>
            <a:xfrm>
              <a:off x="3219450" y="29241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8" name="Freeform: Shape 137">
              <a:extLst>
                <a:ext uri="{FF2B5EF4-FFF2-40B4-BE49-F238E27FC236}">
                  <a16:creationId xmlns:a16="http://schemas.microsoft.com/office/drawing/2014/main" id="{438DF446-BDF6-4F6C-A62E-71D9BAA952FF}"/>
                </a:ext>
              </a:extLst>
            </p:cNvPr>
            <p:cNvSpPr/>
            <p:nvPr/>
          </p:nvSpPr>
          <p:spPr>
            <a:xfrm>
              <a:off x="3219450" y="29622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9" name="Freeform: Shape 138">
              <a:extLst>
                <a:ext uri="{FF2B5EF4-FFF2-40B4-BE49-F238E27FC236}">
                  <a16:creationId xmlns:a16="http://schemas.microsoft.com/office/drawing/2014/main" id="{A0CD94EE-389B-4F42-A2D1-8B45B357BF24}"/>
                </a:ext>
              </a:extLst>
            </p:cNvPr>
            <p:cNvSpPr/>
            <p:nvPr/>
          </p:nvSpPr>
          <p:spPr>
            <a:xfrm>
              <a:off x="323850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0" name="Freeform: Shape 139">
              <a:extLst>
                <a:ext uri="{FF2B5EF4-FFF2-40B4-BE49-F238E27FC236}">
                  <a16:creationId xmlns:a16="http://schemas.microsoft.com/office/drawing/2014/main" id="{46D3F601-F003-4B64-9CEE-12FADE4093F9}"/>
                </a:ext>
              </a:extLst>
            </p:cNvPr>
            <p:cNvSpPr/>
            <p:nvPr/>
          </p:nvSpPr>
          <p:spPr>
            <a:xfrm>
              <a:off x="320040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1" name="Freeform: Shape 140">
              <a:extLst>
                <a:ext uri="{FF2B5EF4-FFF2-40B4-BE49-F238E27FC236}">
                  <a16:creationId xmlns:a16="http://schemas.microsoft.com/office/drawing/2014/main" id="{E2B9BF60-08E6-4FEF-82B0-655974FB4A36}"/>
                </a:ext>
              </a:extLst>
            </p:cNvPr>
            <p:cNvSpPr/>
            <p:nvPr/>
          </p:nvSpPr>
          <p:spPr>
            <a:xfrm>
              <a:off x="2705100" y="29241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2" name="Freeform: Shape 141">
              <a:extLst>
                <a:ext uri="{FF2B5EF4-FFF2-40B4-BE49-F238E27FC236}">
                  <a16:creationId xmlns:a16="http://schemas.microsoft.com/office/drawing/2014/main" id="{12EB2092-6CE3-4E72-9EEA-43DC91FF0956}"/>
                </a:ext>
              </a:extLst>
            </p:cNvPr>
            <p:cNvSpPr/>
            <p:nvPr/>
          </p:nvSpPr>
          <p:spPr>
            <a:xfrm>
              <a:off x="2705100" y="29622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3" name="Freeform: Shape 142">
              <a:extLst>
                <a:ext uri="{FF2B5EF4-FFF2-40B4-BE49-F238E27FC236}">
                  <a16:creationId xmlns:a16="http://schemas.microsoft.com/office/drawing/2014/main" id="{6DF0EAA7-0481-4E5F-B6FF-84C0B36B5391}"/>
                </a:ext>
              </a:extLst>
            </p:cNvPr>
            <p:cNvSpPr/>
            <p:nvPr/>
          </p:nvSpPr>
          <p:spPr>
            <a:xfrm>
              <a:off x="272415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4" name="Freeform: Shape 143">
              <a:extLst>
                <a:ext uri="{FF2B5EF4-FFF2-40B4-BE49-F238E27FC236}">
                  <a16:creationId xmlns:a16="http://schemas.microsoft.com/office/drawing/2014/main" id="{A14B2139-EFD3-409D-8D3F-A374777C96FB}"/>
                </a:ext>
              </a:extLst>
            </p:cNvPr>
            <p:cNvSpPr/>
            <p:nvPr/>
          </p:nvSpPr>
          <p:spPr>
            <a:xfrm>
              <a:off x="2686050" y="29432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5" name="Freeform: Shape 144">
              <a:extLst>
                <a:ext uri="{FF2B5EF4-FFF2-40B4-BE49-F238E27FC236}">
                  <a16:creationId xmlns:a16="http://schemas.microsoft.com/office/drawing/2014/main" id="{19523AF1-8725-4F37-B085-C657AF6BD475}"/>
                </a:ext>
              </a:extLst>
            </p:cNvPr>
            <p:cNvSpPr/>
            <p:nvPr/>
          </p:nvSpPr>
          <p:spPr>
            <a:xfrm>
              <a:off x="2705100" y="24098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6" name="Freeform: Shape 145">
              <a:extLst>
                <a:ext uri="{FF2B5EF4-FFF2-40B4-BE49-F238E27FC236}">
                  <a16:creationId xmlns:a16="http://schemas.microsoft.com/office/drawing/2014/main" id="{BC68DDC2-4676-4A43-9414-12F2E2D82ADA}"/>
                </a:ext>
              </a:extLst>
            </p:cNvPr>
            <p:cNvSpPr/>
            <p:nvPr/>
          </p:nvSpPr>
          <p:spPr>
            <a:xfrm>
              <a:off x="2705100" y="2447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7" name="Freeform: Shape 146">
              <a:extLst>
                <a:ext uri="{FF2B5EF4-FFF2-40B4-BE49-F238E27FC236}">
                  <a16:creationId xmlns:a16="http://schemas.microsoft.com/office/drawing/2014/main" id="{3089D17E-347C-48B6-844F-AF21238C335E}"/>
                </a:ext>
              </a:extLst>
            </p:cNvPr>
            <p:cNvSpPr/>
            <p:nvPr/>
          </p:nvSpPr>
          <p:spPr>
            <a:xfrm>
              <a:off x="272415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8" name="Freeform: Shape 147">
              <a:extLst>
                <a:ext uri="{FF2B5EF4-FFF2-40B4-BE49-F238E27FC236}">
                  <a16:creationId xmlns:a16="http://schemas.microsoft.com/office/drawing/2014/main" id="{B2FEEBC0-5724-4F91-AE1D-3768483BE84A}"/>
                </a:ext>
              </a:extLst>
            </p:cNvPr>
            <p:cNvSpPr/>
            <p:nvPr/>
          </p:nvSpPr>
          <p:spPr>
            <a:xfrm>
              <a:off x="268605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9" name="Freeform: Shape 148">
              <a:extLst>
                <a:ext uri="{FF2B5EF4-FFF2-40B4-BE49-F238E27FC236}">
                  <a16:creationId xmlns:a16="http://schemas.microsoft.com/office/drawing/2014/main" id="{89F4640B-D7BA-4959-8173-947D91E9FB0F}"/>
                </a:ext>
              </a:extLst>
            </p:cNvPr>
            <p:cNvSpPr/>
            <p:nvPr/>
          </p:nvSpPr>
          <p:spPr>
            <a:xfrm>
              <a:off x="3219450" y="24098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50" name="Freeform: Shape 149">
              <a:extLst>
                <a:ext uri="{FF2B5EF4-FFF2-40B4-BE49-F238E27FC236}">
                  <a16:creationId xmlns:a16="http://schemas.microsoft.com/office/drawing/2014/main" id="{2D221D19-B2D7-423D-A82D-B58B10A95844}"/>
                </a:ext>
              </a:extLst>
            </p:cNvPr>
            <p:cNvSpPr/>
            <p:nvPr/>
          </p:nvSpPr>
          <p:spPr>
            <a:xfrm>
              <a:off x="3219450" y="2447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51" name="Freeform: Shape 150">
              <a:extLst>
                <a:ext uri="{FF2B5EF4-FFF2-40B4-BE49-F238E27FC236}">
                  <a16:creationId xmlns:a16="http://schemas.microsoft.com/office/drawing/2014/main" id="{7290560D-3FA4-4956-822E-D1928EDA8160}"/>
                </a:ext>
              </a:extLst>
            </p:cNvPr>
            <p:cNvSpPr/>
            <p:nvPr/>
          </p:nvSpPr>
          <p:spPr>
            <a:xfrm>
              <a:off x="323850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52" name="Freeform: Shape 151">
              <a:extLst>
                <a:ext uri="{FF2B5EF4-FFF2-40B4-BE49-F238E27FC236}">
                  <a16:creationId xmlns:a16="http://schemas.microsoft.com/office/drawing/2014/main" id="{80A57A4D-05B4-431C-AD2D-57A24BA13B1A}"/>
                </a:ext>
              </a:extLst>
            </p:cNvPr>
            <p:cNvSpPr/>
            <p:nvPr/>
          </p:nvSpPr>
          <p:spPr>
            <a:xfrm>
              <a:off x="3200400" y="24288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tx2">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153" name="Group 152">
            <a:extLst>
              <a:ext uri="{FF2B5EF4-FFF2-40B4-BE49-F238E27FC236}">
                <a16:creationId xmlns:a16="http://schemas.microsoft.com/office/drawing/2014/main" id="{C95B2AFE-E396-4560-891E-78FECD33E80E}"/>
              </a:ext>
            </a:extLst>
          </p:cNvPr>
          <p:cNvGrpSpPr/>
          <p:nvPr/>
        </p:nvGrpSpPr>
        <p:grpSpPr>
          <a:xfrm>
            <a:off x="2869013" y="1582108"/>
            <a:ext cx="452220" cy="591197"/>
            <a:chOff x="4107835" y="2019663"/>
            <a:chExt cx="2175956" cy="2673836"/>
          </a:xfrm>
          <a:solidFill>
            <a:schemeClr val="tx2">
              <a:lumMod val="75000"/>
            </a:schemeClr>
          </a:solidFill>
        </p:grpSpPr>
        <p:grpSp>
          <p:nvGrpSpPr>
            <p:cNvPr id="154" name="Group 153">
              <a:extLst>
                <a:ext uri="{FF2B5EF4-FFF2-40B4-BE49-F238E27FC236}">
                  <a16:creationId xmlns:a16="http://schemas.microsoft.com/office/drawing/2014/main" id="{696F2C4F-192B-44B6-9E2E-0290C422AE0F}"/>
                </a:ext>
              </a:extLst>
            </p:cNvPr>
            <p:cNvGrpSpPr/>
            <p:nvPr/>
          </p:nvGrpSpPr>
          <p:grpSpPr>
            <a:xfrm>
              <a:off x="4107835" y="2019663"/>
              <a:ext cx="2175956" cy="2673836"/>
              <a:chOff x="3152775" y="2286000"/>
              <a:chExt cx="2809876" cy="3452802"/>
            </a:xfrm>
            <a:grpFill/>
          </p:grpSpPr>
          <p:sp>
            <p:nvSpPr>
              <p:cNvPr id="159" name="Freeform 124">
                <a:extLst>
                  <a:ext uri="{FF2B5EF4-FFF2-40B4-BE49-F238E27FC236}">
                    <a16:creationId xmlns:a16="http://schemas.microsoft.com/office/drawing/2014/main" id="{27E989EC-1AD9-448A-B27D-E940AF786FAF}"/>
                  </a:ext>
                </a:extLst>
              </p:cNvPr>
              <p:cNvSpPr/>
              <p:nvPr/>
            </p:nvSpPr>
            <p:spPr>
              <a:xfrm>
                <a:off x="3359195" y="3205156"/>
                <a:ext cx="2397035" cy="2533646"/>
              </a:xfrm>
              <a:custGeom>
                <a:avLst/>
                <a:gdLst>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538606 w 2397035"/>
                  <a:gd name="connsiteY8" fmla="*/ 157227 h 2533650"/>
                  <a:gd name="connsiteX9" fmla="*/ 460702 w 2397035"/>
                  <a:gd name="connsiteY9" fmla="*/ 162105 h 2533650"/>
                  <a:gd name="connsiteX10" fmla="*/ 360288 w 2397035"/>
                  <a:gd name="connsiteY10" fmla="*/ 275935 h 2533650"/>
                  <a:gd name="connsiteX11" fmla="*/ 477573 w 2397035"/>
                  <a:gd name="connsiteY11" fmla="*/ 2149008 h 2533650"/>
                  <a:gd name="connsiteX12" fmla="*/ 591403 w 2397035"/>
                  <a:gd name="connsiteY12" fmla="*/ 2249422 h 2533650"/>
                  <a:gd name="connsiteX13" fmla="*/ 669306 w 2397035"/>
                  <a:gd name="connsiteY13" fmla="*/ 2244544 h 2533650"/>
                  <a:gd name="connsiteX14" fmla="*/ 769721 w 2397035"/>
                  <a:gd name="connsiteY14" fmla="*/ 2130714 h 2533650"/>
                  <a:gd name="connsiteX15" fmla="*/ 652435 w 2397035"/>
                  <a:gd name="connsiteY15" fmla="*/ 257642 h 2533650"/>
                  <a:gd name="connsiteX16" fmla="*/ 538606 w 2397035"/>
                  <a:gd name="connsiteY16" fmla="*/ 157227 h 2533650"/>
                  <a:gd name="connsiteX17" fmla="*/ 1848482 w 2397035"/>
                  <a:gd name="connsiteY17" fmla="*/ 150000 h 2533650"/>
                  <a:gd name="connsiteX18" fmla="*/ 1734413 w 2397035"/>
                  <a:gd name="connsiteY18" fmla="*/ 250143 h 2533650"/>
                  <a:gd name="connsiteX19" fmla="*/ 1612654 w 2397035"/>
                  <a:gd name="connsiteY19" fmla="*/ 2122930 h 2533650"/>
                  <a:gd name="connsiteX20" fmla="*/ 1712797 w 2397035"/>
                  <a:gd name="connsiteY20" fmla="*/ 2236999 h 2533650"/>
                  <a:gd name="connsiteX21" fmla="*/ 1790688 w 2397035"/>
                  <a:gd name="connsiteY21" fmla="*/ 2242063 h 2533650"/>
                  <a:gd name="connsiteX22" fmla="*/ 1904758 w 2397035"/>
                  <a:gd name="connsiteY22" fmla="*/ 2141921 h 2533650"/>
                  <a:gd name="connsiteX23" fmla="*/ 2026516 w 2397035"/>
                  <a:gd name="connsiteY23" fmla="*/ 269134 h 2533650"/>
                  <a:gd name="connsiteX24" fmla="*/ 1926374 w 2397035"/>
                  <a:gd name="connsiteY24" fmla="*/ 155064 h 2533650"/>
                  <a:gd name="connsiteX25" fmla="*/ 2305050 w 2397035"/>
                  <a:gd name="connsiteY25" fmla="*/ 0 h 2533650"/>
                  <a:gd name="connsiteX26" fmla="*/ 2395538 w 2397035"/>
                  <a:gd name="connsiteY26" fmla="*/ 123825 h 2533650"/>
                  <a:gd name="connsiteX27" fmla="*/ 2105025 w 2397035"/>
                  <a:gd name="connsiteY27" fmla="*/ 2386013 h 2533650"/>
                  <a:gd name="connsiteX28" fmla="*/ 2002632 w 2397035"/>
                  <a:gd name="connsiteY28" fmla="*/ 2531270 h 2533650"/>
                  <a:gd name="connsiteX29" fmla="*/ 361949 w 2397035"/>
                  <a:gd name="connsiteY29" fmla="*/ 2533650 h 2533650"/>
                  <a:gd name="connsiteX30" fmla="*/ 264320 w 2397035"/>
                  <a:gd name="connsiteY30" fmla="*/ 2371726 h 2533650"/>
                  <a:gd name="connsiteX31" fmla="*/ 0 w 2397035"/>
                  <a:gd name="connsiteY31" fmla="*/ 90488 h 2533650"/>
                  <a:gd name="connsiteX32" fmla="*/ 116682 w 2397035"/>
                  <a:gd name="connsiteY32" fmla="*/ 9525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538606 w 2397035"/>
                  <a:gd name="connsiteY9" fmla="*/ 157227 h 2533650"/>
                  <a:gd name="connsiteX10" fmla="*/ 460702 w 2397035"/>
                  <a:gd name="connsiteY10" fmla="*/ 162105 h 2533650"/>
                  <a:gd name="connsiteX11" fmla="*/ 360288 w 2397035"/>
                  <a:gd name="connsiteY11" fmla="*/ 275935 h 2533650"/>
                  <a:gd name="connsiteX12" fmla="*/ 477573 w 2397035"/>
                  <a:gd name="connsiteY12" fmla="*/ 2149008 h 2533650"/>
                  <a:gd name="connsiteX13" fmla="*/ 591403 w 2397035"/>
                  <a:gd name="connsiteY13" fmla="*/ 2249422 h 2533650"/>
                  <a:gd name="connsiteX14" fmla="*/ 669306 w 2397035"/>
                  <a:gd name="connsiteY14" fmla="*/ 2244544 h 2533650"/>
                  <a:gd name="connsiteX15" fmla="*/ 769721 w 2397035"/>
                  <a:gd name="connsiteY15" fmla="*/ 2130714 h 2533650"/>
                  <a:gd name="connsiteX16" fmla="*/ 538606 w 2397035"/>
                  <a:gd name="connsiteY16" fmla="*/ 157227 h 2533650"/>
                  <a:gd name="connsiteX17" fmla="*/ 1848482 w 2397035"/>
                  <a:gd name="connsiteY17" fmla="*/ 150000 h 2533650"/>
                  <a:gd name="connsiteX18" fmla="*/ 1734413 w 2397035"/>
                  <a:gd name="connsiteY18" fmla="*/ 250143 h 2533650"/>
                  <a:gd name="connsiteX19" fmla="*/ 1612654 w 2397035"/>
                  <a:gd name="connsiteY19" fmla="*/ 2122930 h 2533650"/>
                  <a:gd name="connsiteX20" fmla="*/ 1712797 w 2397035"/>
                  <a:gd name="connsiteY20" fmla="*/ 2236999 h 2533650"/>
                  <a:gd name="connsiteX21" fmla="*/ 1790688 w 2397035"/>
                  <a:gd name="connsiteY21" fmla="*/ 2242063 h 2533650"/>
                  <a:gd name="connsiteX22" fmla="*/ 1904758 w 2397035"/>
                  <a:gd name="connsiteY22" fmla="*/ 2141921 h 2533650"/>
                  <a:gd name="connsiteX23" fmla="*/ 2026516 w 2397035"/>
                  <a:gd name="connsiteY23" fmla="*/ 269134 h 2533650"/>
                  <a:gd name="connsiteX24" fmla="*/ 1926374 w 2397035"/>
                  <a:gd name="connsiteY24" fmla="*/ 155064 h 2533650"/>
                  <a:gd name="connsiteX25" fmla="*/ 1848482 w 2397035"/>
                  <a:gd name="connsiteY25" fmla="*/ 150000 h 2533650"/>
                  <a:gd name="connsiteX26" fmla="*/ 2305050 w 2397035"/>
                  <a:gd name="connsiteY26" fmla="*/ 0 h 2533650"/>
                  <a:gd name="connsiteX27" fmla="*/ 2395538 w 2397035"/>
                  <a:gd name="connsiteY27" fmla="*/ 123825 h 2533650"/>
                  <a:gd name="connsiteX28" fmla="*/ 2105025 w 2397035"/>
                  <a:gd name="connsiteY28" fmla="*/ 2386013 h 2533650"/>
                  <a:gd name="connsiteX29" fmla="*/ 2002632 w 2397035"/>
                  <a:gd name="connsiteY29" fmla="*/ 2531270 h 2533650"/>
                  <a:gd name="connsiteX30" fmla="*/ 361949 w 2397035"/>
                  <a:gd name="connsiteY30" fmla="*/ 2533650 h 2533650"/>
                  <a:gd name="connsiteX31" fmla="*/ 264320 w 2397035"/>
                  <a:gd name="connsiteY31" fmla="*/ 2371726 h 2533650"/>
                  <a:gd name="connsiteX32" fmla="*/ 0 w 2397035"/>
                  <a:gd name="connsiteY32" fmla="*/ 90488 h 2533650"/>
                  <a:gd name="connsiteX33" fmla="*/ 116682 w 2397035"/>
                  <a:gd name="connsiteY33" fmla="*/ 9525 h 2533650"/>
                  <a:gd name="connsiteX34" fmla="*/ 2305050 w 2397035"/>
                  <a:gd name="connsiteY34"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769721 w 2397035"/>
                  <a:gd name="connsiteY9" fmla="*/ 2130714 h 2533650"/>
                  <a:gd name="connsiteX10" fmla="*/ 460702 w 2397035"/>
                  <a:gd name="connsiteY10" fmla="*/ 162105 h 2533650"/>
                  <a:gd name="connsiteX11" fmla="*/ 360288 w 2397035"/>
                  <a:gd name="connsiteY11" fmla="*/ 275935 h 2533650"/>
                  <a:gd name="connsiteX12" fmla="*/ 477573 w 2397035"/>
                  <a:gd name="connsiteY12" fmla="*/ 2149008 h 2533650"/>
                  <a:gd name="connsiteX13" fmla="*/ 591403 w 2397035"/>
                  <a:gd name="connsiteY13" fmla="*/ 2249422 h 2533650"/>
                  <a:gd name="connsiteX14" fmla="*/ 669306 w 2397035"/>
                  <a:gd name="connsiteY14" fmla="*/ 2244544 h 2533650"/>
                  <a:gd name="connsiteX15" fmla="*/ 769721 w 2397035"/>
                  <a:gd name="connsiteY15" fmla="*/ 2130714 h 2533650"/>
                  <a:gd name="connsiteX16" fmla="*/ 1848482 w 2397035"/>
                  <a:gd name="connsiteY16" fmla="*/ 150000 h 2533650"/>
                  <a:gd name="connsiteX17" fmla="*/ 1734413 w 2397035"/>
                  <a:gd name="connsiteY17" fmla="*/ 250143 h 2533650"/>
                  <a:gd name="connsiteX18" fmla="*/ 1612654 w 2397035"/>
                  <a:gd name="connsiteY18" fmla="*/ 2122930 h 2533650"/>
                  <a:gd name="connsiteX19" fmla="*/ 1712797 w 2397035"/>
                  <a:gd name="connsiteY19" fmla="*/ 2236999 h 2533650"/>
                  <a:gd name="connsiteX20" fmla="*/ 1790688 w 2397035"/>
                  <a:gd name="connsiteY20" fmla="*/ 2242063 h 2533650"/>
                  <a:gd name="connsiteX21" fmla="*/ 1904758 w 2397035"/>
                  <a:gd name="connsiteY21" fmla="*/ 2141921 h 2533650"/>
                  <a:gd name="connsiteX22" fmla="*/ 2026516 w 2397035"/>
                  <a:gd name="connsiteY22" fmla="*/ 269134 h 2533650"/>
                  <a:gd name="connsiteX23" fmla="*/ 1926374 w 2397035"/>
                  <a:gd name="connsiteY23" fmla="*/ 155064 h 2533650"/>
                  <a:gd name="connsiteX24" fmla="*/ 1848482 w 2397035"/>
                  <a:gd name="connsiteY24" fmla="*/ 150000 h 2533650"/>
                  <a:gd name="connsiteX25" fmla="*/ 2305050 w 2397035"/>
                  <a:gd name="connsiteY25" fmla="*/ 0 h 2533650"/>
                  <a:gd name="connsiteX26" fmla="*/ 2395538 w 2397035"/>
                  <a:gd name="connsiteY26" fmla="*/ 123825 h 2533650"/>
                  <a:gd name="connsiteX27" fmla="*/ 2105025 w 2397035"/>
                  <a:gd name="connsiteY27" fmla="*/ 2386013 h 2533650"/>
                  <a:gd name="connsiteX28" fmla="*/ 2002632 w 2397035"/>
                  <a:gd name="connsiteY28" fmla="*/ 2531270 h 2533650"/>
                  <a:gd name="connsiteX29" fmla="*/ 361949 w 2397035"/>
                  <a:gd name="connsiteY29" fmla="*/ 2533650 h 2533650"/>
                  <a:gd name="connsiteX30" fmla="*/ 264320 w 2397035"/>
                  <a:gd name="connsiteY30" fmla="*/ 2371726 h 2533650"/>
                  <a:gd name="connsiteX31" fmla="*/ 0 w 2397035"/>
                  <a:gd name="connsiteY31" fmla="*/ 90488 h 2533650"/>
                  <a:gd name="connsiteX32" fmla="*/ 116682 w 2397035"/>
                  <a:gd name="connsiteY32" fmla="*/ 9525 h 2533650"/>
                  <a:gd name="connsiteX33" fmla="*/ 2305050 w 2397035"/>
                  <a:gd name="connsiteY33"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769721 w 2397035"/>
                  <a:gd name="connsiteY9" fmla="*/ 2130714 h 2533650"/>
                  <a:gd name="connsiteX10" fmla="*/ 360288 w 2397035"/>
                  <a:gd name="connsiteY10" fmla="*/ 275935 h 2533650"/>
                  <a:gd name="connsiteX11" fmla="*/ 477573 w 2397035"/>
                  <a:gd name="connsiteY11" fmla="*/ 2149008 h 2533650"/>
                  <a:gd name="connsiteX12" fmla="*/ 591403 w 2397035"/>
                  <a:gd name="connsiteY12" fmla="*/ 2249422 h 2533650"/>
                  <a:gd name="connsiteX13" fmla="*/ 669306 w 2397035"/>
                  <a:gd name="connsiteY13" fmla="*/ 2244544 h 2533650"/>
                  <a:gd name="connsiteX14" fmla="*/ 769721 w 2397035"/>
                  <a:gd name="connsiteY14" fmla="*/ 2130714 h 2533650"/>
                  <a:gd name="connsiteX15" fmla="*/ 1848482 w 2397035"/>
                  <a:gd name="connsiteY15" fmla="*/ 150000 h 2533650"/>
                  <a:gd name="connsiteX16" fmla="*/ 1734413 w 2397035"/>
                  <a:gd name="connsiteY16" fmla="*/ 250143 h 2533650"/>
                  <a:gd name="connsiteX17" fmla="*/ 1612654 w 2397035"/>
                  <a:gd name="connsiteY17" fmla="*/ 2122930 h 2533650"/>
                  <a:gd name="connsiteX18" fmla="*/ 1712797 w 2397035"/>
                  <a:gd name="connsiteY18" fmla="*/ 2236999 h 2533650"/>
                  <a:gd name="connsiteX19" fmla="*/ 1790688 w 2397035"/>
                  <a:gd name="connsiteY19" fmla="*/ 2242063 h 2533650"/>
                  <a:gd name="connsiteX20" fmla="*/ 1904758 w 2397035"/>
                  <a:gd name="connsiteY20" fmla="*/ 2141921 h 2533650"/>
                  <a:gd name="connsiteX21" fmla="*/ 2026516 w 2397035"/>
                  <a:gd name="connsiteY21" fmla="*/ 269134 h 2533650"/>
                  <a:gd name="connsiteX22" fmla="*/ 1926374 w 2397035"/>
                  <a:gd name="connsiteY22" fmla="*/ 155064 h 2533650"/>
                  <a:gd name="connsiteX23" fmla="*/ 1848482 w 2397035"/>
                  <a:gd name="connsiteY23" fmla="*/ 150000 h 2533650"/>
                  <a:gd name="connsiteX24" fmla="*/ 2305050 w 2397035"/>
                  <a:gd name="connsiteY24" fmla="*/ 0 h 2533650"/>
                  <a:gd name="connsiteX25" fmla="*/ 2395538 w 2397035"/>
                  <a:gd name="connsiteY25" fmla="*/ 123825 h 2533650"/>
                  <a:gd name="connsiteX26" fmla="*/ 2105025 w 2397035"/>
                  <a:gd name="connsiteY26" fmla="*/ 2386013 h 2533650"/>
                  <a:gd name="connsiteX27" fmla="*/ 2002632 w 2397035"/>
                  <a:gd name="connsiteY27" fmla="*/ 2531270 h 2533650"/>
                  <a:gd name="connsiteX28" fmla="*/ 361949 w 2397035"/>
                  <a:gd name="connsiteY28" fmla="*/ 2533650 h 2533650"/>
                  <a:gd name="connsiteX29" fmla="*/ 264320 w 2397035"/>
                  <a:gd name="connsiteY29" fmla="*/ 2371726 h 2533650"/>
                  <a:gd name="connsiteX30" fmla="*/ 0 w 2397035"/>
                  <a:gd name="connsiteY30" fmla="*/ 90488 h 2533650"/>
                  <a:gd name="connsiteX31" fmla="*/ 116682 w 2397035"/>
                  <a:gd name="connsiteY31" fmla="*/ 9525 h 2533650"/>
                  <a:gd name="connsiteX32" fmla="*/ 2305050 w 2397035"/>
                  <a:gd name="connsiteY32"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769721 w 2397035"/>
                  <a:gd name="connsiteY9" fmla="*/ 2130714 h 2533650"/>
                  <a:gd name="connsiteX10" fmla="*/ 477573 w 2397035"/>
                  <a:gd name="connsiteY10" fmla="*/ 2149008 h 2533650"/>
                  <a:gd name="connsiteX11" fmla="*/ 591403 w 2397035"/>
                  <a:gd name="connsiteY11" fmla="*/ 2249422 h 2533650"/>
                  <a:gd name="connsiteX12" fmla="*/ 669306 w 2397035"/>
                  <a:gd name="connsiteY12" fmla="*/ 2244544 h 2533650"/>
                  <a:gd name="connsiteX13" fmla="*/ 769721 w 2397035"/>
                  <a:gd name="connsiteY13" fmla="*/ 2130714 h 2533650"/>
                  <a:gd name="connsiteX14" fmla="*/ 1848482 w 2397035"/>
                  <a:gd name="connsiteY14" fmla="*/ 150000 h 2533650"/>
                  <a:gd name="connsiteX15" fmla="*/ 1734413 w 2397035"/>
                  <a:gd name="connsiteY15" fmla="*/ 250143 h 2533650"/>
                  <a:gd name="connsiteX16" fmla="*/ 1612654 w 2397035"/>
                  <a:gd name="connsiteY16" fmla="*/ 2122930 h 2533650"/>
                  <a:gd name="connsiteX17" fmla="*/ 1712797 w 2397035"/>
                  <a:gd name="connsiteY17" fmla="*/ 2236999 h 2533650"/>
                  <a:gd name="connsiteX18" fmla="*/ 1790688 w 2397035"/>
                  <a:gd name="connsiteY18" fmla="*/ 2242063 h 2533650"/>
                  <a:gd name="connsiteX19" fmla="*/ 1904758 w 2397035"/>
                  <a:gd name="connsiteY19" fmla="*/ 2141921 h 2533650"/>
                  <a:gd name="connsiteX20" fmla="*/ 2026516 w 2397035"/>
                  <a:gd name="connsiteY20" fmla="*/ 269134 h 2533650"/>
                  <a:gd name="connsiteX21" fmla="*/ 1926374 w 2397035"/>
                  <a:gd name="connsiteY21" fmla="*/ 155064 h 2533650"/>
                  <a:gd name="connsiteX22" fmla="*/ 1848482 w 2397035"/>
                  <a:gd name="connsiteY22" fmla="*/ 150000 h 2533650"/>
                  <a:gd name="connsiteX23" fmla="*/ 2305050 w 2397035"/>
                  <a:gd name="connsiteY23" fmla="*/ 0 h 2533650"/>
                  <a:gd name="connsiteX24" fmla="*/ 2395538 w 2397035"/>
                  <a:gd name="connsiteY24" fmla="*/ 123825 h 2533650"/>
                  <a:gd name="connsiteX25" fmla="*/ 2105025 w 2397035"/>
                  <a:gd name="connsiteY25" fmla="*/ 2386013 h 2533650"/>
                  <a:gd name="connsiteX26" fmla="*/ 2002632 w 2397035"/>
                  <a:gd name="connsiteY26" fmla="*/ 2531270 h 2533650"/>
                  <a:gd name="connsiteX27" fmla="*/ 361949 w 2397035"/>
                  <a:gd name="connsiteY27" fmla="*/ 2533650 h 2533650"/>
                  <a:gd name="connsiteX28" fmla="*/ 264320 w 2397035"/>
                  <a:gd name="connsiteY28" fmla="*/ 2371726 h 2533650"/>
                  <a:gd name="connsiteX29" fmla="*/ 0 w 2397035"/>
                  <a:gd name="connsiteY29" fmla="*/ 90488 h 2533650"/>
                  <a:gd name="connsiteX30" fmla="*/ 116682 w 2397035"/>
                  <a:gd name="connsiteY30" fmla="*/ 9525 h 2533650"/>
                  <a:gd name="connsiteX31" fmla="*/ 2305050 w 2397035"/>
                  <a:gd name="connsiteY31"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669306 w 2397035"/>
                  <a:gd name="connsiteY9" fmla="*/ 2244544 h 2533650"/>
                  <a:gd name="connsiteX10" fmla="*/ 477573 w 2397035"/>
                  <a:gd name="connsiteY10" fmla="*/ 2149008 h 2533650"/>
                  <a:gd name="connsiteX11" fmla="*/ 591403 w 2397035"/>
                  <a:gd name="connsiteY11" fmla="*/ 2249422 h 2533650"/>
                  <a:gd name="connsiteX12" fmla="*/ 669306 w 2397035"/>
                  <a:gd name="connsiteY12" fmla="*/ 2244544 h 2533650"/>
                  <a:gd name="connsiteX13" fmla="*/ 1848482 w 2397035"/>
                  <a:gd name="connsiteY13" fmla="*/ 150000 h 2533650"/>
                  <a:gd name="connsiteX14" fmla="*/ 1734413 w 2397035"/>
                  <a:gd name="connsiteY14" fmla="*/ 250143 h 2533650"/>
                  <a:gd name="connsiteX15" fmla="*/ 1612654 w 2397035"/>
                  <a:gd name="connsiteY15" fmla="*/ 2122930 h 2533650"/>
                  <a:gd name="connsiteX16" fmla="*/ 1712797 w 2397035"/>
                  <a:gd name="connsiteY16" fmla="*/ 2236999 h 2533650"/>
                  <a:gd name="connsiteX17" fmla="*/ 1790688 w 2397035"/>
                  <a:gd name="connsiteY17" fmla="*/ 2242063 h 2533650"/>
                  <a:gd name="connsiteX18" fmla="*/ 1904758 w 2397035"/>
                  <a:gd name="connsiteY18" fmla="*/ 2141921 h 2533650"/>
                  <a:gd name="connsiteX19" fmla="*/ 2026516 w 2397035"/>
                  <a:gd name="connsiteY19" fmla="*/ 269134 h 2533650"/>
                  <a:gd name="connsiteX20" fmla="*/ 1926374 w 2397035"/>
                  <a:gd name="connsiteY20" fmla="*/ 155064 h 2533650"/>
                  <a:gd name="connsiteX21" fmla="*/ 1848482 w 2397035"/>
                  <a:gd name="connsiteY21" fmla="*/ 150000 h 2533650"/>
                  <a:gd name="connsiteX22" fmla="*/ 2305050 w 2397035"/>
                  <a:gd name="connsiteY22" fmla="*/ 0 h 2533650"/>
                  <a:gd name="connsiteX23" fmla="*/ 2395538 w 2397035"/>
                  <a:gd name="connsiteY23" fmla="*/ 123825 h 2533650"/>
                  <a:gd name="connsiteX24" fmla="*/ 2105025 w 2397035"/>
                  <a:gd name="connsiteY24" fmla="*/ 2386013 h 2533650"/>
                  <a:gd name="connsiteX25" fmla="*/ 2002632 w 2397035"/>
                  <a:gd name="connsiteY25" fmla="*/ 2531270 h 2533650"/>
                  <a:gd name="connsiteX26" fmla="*/ 361949 w 2397035"/>
                  <a:gd name="connsiteY26" fmla="*/ 2533650 h 2533650"/>
                  <a:gd name="connsiteX27" fmla="*/ 264320 w 2397035"/>
                  <a:gd name="connsiteY27" fmla="*/ 2371726 h 2533650"/>
                  <a:gd name="connsiteX28" fmla="*/ 0 w 2397035"/>
                  <a:gd name="connsiteY28" fmla="*/ 90488 h 2533650"/>
                  <a:gd name="connsiteX29" fmla="*/ 116682 w 2397035"/>
                  <a:gd name="connsiteY29" fmla="*/ 9525 h 2533650"/>
                  <a:gd name="connsiteX30" fmla="*/ 2305050 w 2397035"/>
                  <a:gd name="connsiteY30"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591403 w 2397035"/>
                  <a:gd name="connsiteY9" fmla="*/ 2249422 h 2533650"/>
                  <a:gd name="connsiteX10" fmla="*/ 477573 w 2397035"/>
                  <a:gd name="connsiteY10" fmla="*/ 2149008 h 2533650"/>
                  <a:gd name="connsiteX11" fmla="*/ 591403 w 2397035"/>
                  <a:gd name="connsiteY11" fmla="*/ 2249422 h 2533650"/>
                  <a:gd name="connsiteX12" fmla="*/ 1848482 w 2397035"/>
                  <a:gd name="connsiteY12" fmla="*/ 150000 h 2533650"/>
                  <a:gd name="connsiteX13" fmla="*/ 1734413 w 2397035"/>
                  <a:gd name="connsiteY13" fmla="*/ 250143 h 2533650"/>
                  <a:gd name="connsiteX14" fmla="*/ 1612654 w 2397035"/>
                  <a:gd name="connsiteY14" fmla="*/ 2122930 h 2533650"/>
                  <a:gd name="connsiteX15" fmla="*/ 1712797 w 2397035"/>
                  <a:gd name="connsiteY15" fmla="*/ 2236999 h 2533650"/>
                  <a:gd name="connsiteX16" fmla="*/ 1790688 w 2397035"/>
                  <a:gd name="connsiteY16" fmla="*/ 2242063 h 2533650"/>
                  <a:gd name="connsiteX17" fmla="*/ 1904758 w 2397035"/>
                  <a:gd name="connsiteY17" fmla="*/ 2141921 h 2533650"/>
                  <a:gd name="connsiteX18" fmla="*/ 2026516 w 2397035"/>
                  <a:gd name="connsiteY18" fmla="*/ 269134 h 2533650"/>
                  <a:gd name="connsiteX19" fmla="*/ 1926374 w 2397035"/>
                  <a:gd name="connsiteY19" fmla="*/ 155064 h 2533650"/>
                  <a:gd name="connsiteX20" fmla="*/ 1848482 w 2397035"/>
                  <a:gd name="connsiteY20" fmla="*/ 150000 h 2533650"/>
                  <a:gd name="connsiteX21" fmla="*/ 2305050 w 2397035"/>
                  <a:gd name="connsiteY21" fmla="*/ 0 h 2533650"/>
                  <a:gd name="connsiteX22" fmla="*/ 2395538 w 2397035"/>
                  <a:gd name="connsiteY22" fmla="*/ 123825 h 2533650"/>
                  <a:gd name="connsiteX23" fmla="*/ 2105025 w 2397035"/>
                  <a:gd name="connsiteY23" fmla="*/ 2386013 h 2533650"/>
                  <a:gd name="connsiteX24" fmla="*/ 2002632 w 2397035"/>
                  <a:gd name="connsiteY24" fmla="*/ 2531270 h 2533650"/>
                  <a:gd name="connsiteX25" fmla="*/ 361949 w 2397035"/>
                  <a:gd name="connsiteY25" fmla="*/ 2533650 h 2533650"/>
                  <a:gd name="connsiteX26" fmla="*/ 264320 w 2397035"/>
                  <a:gd name="connsiteY26" fmla="*/ 2371726 h 2533650"/>
                  <a:gd name="connsiteX27" fmla="*/ 0 w 2397035"/>
                  <a:gd name="connsiteY27" fmla="*/ 90488 h 2533650"/>
                  <a:gd name="connsiteX28" fmla="*/ 116682 w 2397035"/>
                  <a:gd name="connsiteY28" fmla="*/ 9525 h 2533650"/>
                  <a:gd name="connsiteX29" fmla="*/ 2305050 w 2397035"/>
                  <a:gd name="connsiteY29" fmla="*/ 0 h 2533650"/>
                  <a:gd name="connsiteX0" fmla="*/ 1152032 w 2397035"/>
                  <a:gd name="connsiteY0" fmla="*/ 157621 h 2533650"/>
                  <a:gd name="connsiteX1" fmla="*/ 1044700 w 2397035"/>
                  <a:gd name="connsiteY1" fmla="*/ 264953 h 2533650"/>
                  <a:gd name="connsiteX2" fmla="*/ 1044700 w 2397035"/>
                  <a:gd name="connsiteY2" fmla="*/ 2141694 h 2533650"/>
                  <a:gd name="connsiteX3" fmla="*/ 1152032 w 2397035"/>
                  <a:gd name="connsiteY3" fmla="*/ 2249026 h 2533650"/>
                  <a:gd name="connsiteX4" fmla="*/ 1230088 w 2397035"/>
                  <a:gd name="connsiteY4" fmla="*/ 2249026 h 2533650"/>
                  <a:gd name="connsiteX5" fmla="*/ 1337420 w 2397035"/>
                  <a:gd name="connsiteY5" fmla="*/ 2141694 h 2533650"/>
                  <a:gd name="connsiteX6" fmla="*/ 1337420 w 2397035"/>
                  <a:gd name="connsiteY6" fmla="*/ 264953 h 2533650"/>
                  <a:gd name="connsiteX7" fmla="*/ 1230088 w 2397035"/>
                  <a:gd name="connsiteY7" fmla="*/ 157621 h 2533650"/>
                  <a:gd name="connsiteX8" fmla="*/ 1152032 w 2397035"/>
                  <a:gd name="connsiteY8" fmla="*/ 157621 h 2533650"/>
                  <a:gd name="connsiteX9" fmla="*/ 1848482 w 2397035"/>
                  <a:gd name="connsiteY9" fmla="*/ 150000 h 2533650"/>
                  <a:gd name="connsiteX10" fmla="*/ 1734413 w 2397035"/>
                  <a:gd name="connsiteY10" fmla="*/ 250143 h 2533650"/>
                  <a:gd name="connsiteX11" fmla="*/ 1612654 w 2397035"/>
                  <a:gd name="connsiteY11" fmla="*/ 2122930 h 2533650"/>
                  <a:gd name="connsiteX12" fmla="*/ 1712797 w 2397035"/>
                  <a:gd name="connsiteY12" fmla="*/ 2236999 h 2533650"/>
                  <a:gd name="connsiteX13" fmla="*/ 1790688 w 2397035"/>
                  <a:gd name="connsiteY13" fmla="*/ 2242063 h 2533650"/>
                  <a:gd name="connsiteX14" fmla="*/ 1904758 w 2397035"/>
                  <a:gd name="connsiteY14" fmla="*/ 2141921 h 2533650"/>
                  <a:gd name="connsiteX15" fmla="*/ 2026516 w 2397035"/>
                  <a:gd name="connsiteY15" fmla="*/ 269134 h 2533650"/>
                  <a:gd name="connsiteX16" fmla="*/ 1926374 w 2397035"/>
                  <a:gd name="connsiteY16" fmla="*/ 155064 h 2533650"/>
                  <a:gd name="connsiteX17" fmla="*/ 1848482 w 2397035"/>
                  <a:gd name="connsiteY17" fmla="*/ 150000 h 2533650"/>
                  <a:gd name="connsiteX18" fmla="*/ 2305050 w 2397035"/>
                  <a:gd name="connsiteY18" fmla="*/ 0 h 2533650"/>
                  <a:gd name="connsiteX19" fmla="*/ 2395538 w 2397035"/>
                  <a:gd name="connsiteY19" fmla="*/ 123825 h 2533650"/>
                  <a:gd name="connsiteX20" fmla="*/ 2105025 w 2397035"/>
                  <a:gd name="connsiteY20" fmla="*/ 2386013 h 2533650"/>
                  <a:gd name="connsiteX21" fmla="*/ 2002632 w 2397035"/>
                  <a:gd name="connsiteY21" fmla="*/ 2531270 h 2533650"/>
                  <a:gd name="connsiteX22" fmla="*/ 361949 w 2397035"/>
                  <a:gd name="connsiteY22" fmla="*/ 2533650 h 2533650"/>
                  <a:gd name="connsiteX23" fmla="*/ 264320 w 2397035"/>
                  <a:gd name="connsiteY23" fmla="*/ 2371726 h 2533650"/>
                  <a:gd name="connsiteX24" fmla="*/ 0 w 2397035"/>
                  <a:gd name="connsiteY24" fmla="*/ 90488 h 2533650"/>
                  <a:gd name="connsiteX25" fmla="*/ 116682 w 2397035"/>
                  <a:gd name="connsiteY25" fmla="*/ 9525 h 2533650"/>
                  <a:gd name="connsiteX26" fmla="*/ 2305050 w 2397035"/>
                  <a:gd name="connsiteY26" fmla="*/ 0 h 2533650"/>
                  <a:gd name="connsiteX0" fmla="*/ 1152032 w 2397035"/>
                  <a:gd name="connsiteY0" fmla="*/ 157621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337420 w 2397035"/>
                  <a:gd name="connsiteY5" fmla="*/ 264953 h 2533650"/>
                  <a:gd name="connsiteX6" fmla="*/ 1230088 w 2397035"/>
                  <a:gd name="connsiteY6" fmla="*/ 157621 h 2533650"/>
                  <a:gd name="connsiteX7" fmla="*/ 1152032 w 2397035"/>
                  <a:gd name="connsiteY7" fmla="*/ 157621 h 2533650"/>
                  <a:gd name="connsiteX8" fmla="*/ 1848482 w 2397035"/>
                  <a:gd name="connsiteY8" fmla="*/ 150000 h 2533650"/>
                  <a:gd name="connsiteX9" fmla="*/ 1734413 w 2397035"/>
                  <a:gd name="connsiteY9" fmla="*/ 250143 h 2533650"/>
                  <a:gd name="connsiteX10" fmla="*/ 1612654 w 2397035"/>
                  <a:gd name="connsiteY10" fmla="*/ 2122930 h 2533650"/>
                  <a:gd name="connsiteX11" fmla="*/ 1712797 w 2397035"/>
                  <a:gd name="connsiteY11" fmla="*/ 2236999 h 2533650"/>
                  <a:gd name="connsiteX12" fmla="*/ 1790688 w 2397035"/>
                  <a:gd name="connsiteY12" fmla="*/ 2242063 h 2533650"/>
                  <a:gd name="connsiteX13" fmla="*/ 1904758 w 2397035"/>
                  <a:gd name="connsiteY13" fmla="*/ 2141921 h 2533650"/>
                  <a:gd name="connsiteX14" fmla="*/ 2026516 w 2397035"/>
                  <a:gd name="connsiteY14" fmla="*/ 269134 h 2533650"/>
                  <a:gd name="connsiteX15" fmla="*/ 1926374 w 2397035"/>
                  <a:gd name="connsiteY15" fmla="*/ 155064 h 2533650"/>
                  <a:gd name="connsiteX16" fmla="*/ 1848482 w 2397035"/>
                  <a:gd name="connsiteY16" fmla="*/ 150000 h 2533650"/>
                  <a:gd name="connsiteX17" fmla="*/ 2305050 w 2397035"/>
                  <a:gd name="connsiteY17" fmla="*/ 0 h 2533650"/>
                  <a:gd name="connsiteX18" fmla="*/ 2395538 w 2397035"/>
                  <a:gd name="connsiteY18" fmla="*/ 123825 h 2533650"/>
                  <a:gd name="connsiteX19" fmla="*/ 2105025 w 2397035"/>
                  <a:gd name="connsiteY19" fmla="*/ 2386013 h 2533650"/>
                  <a:gd name="connsiteX20" fmla="*/ 2002632 w 2397035"/>
                  <a:gd name="connsiteY20" fmla="*/ 2531270 h 2533650"/>
                  <a:gd name="connsiteX21" fmla="*/ 361949 w 2397035"/>
                  <a:gd name="connsiteY21" fmla="*/ 2533650 h 2533650"/>
                  <a:gd name="connsiteX22" fmla="*/ 264320 w 2397035"/>
                  <a:gd name="connsiteY22" fmla="*/ 2371726 h 2533650"/>
                  <a:gd name="connsiteX23" fmla="*/ 0 w 2397035"/>
                  <a:gd name="connsiteY23" fmla="*/ 90488 h 2533650"/>
                  <a:gd name="connsiteX24" fmla="*/ 116682 w 2397035"/>
                  <a:gd name="connsiteY24" fmla="*/ 9525 h 2533650"/>
                  <a:gd name="connsiteX25" fmla="*/ 2305050 w 2397035"/>
                  <a:gd name="connsiteY25" fmla="*/ 0 h 2533650"/>
                  <a:gd name="connsiteX0" fmla="*/ 1230088 w 2397035"/>
                  <a:gd name="connsiteY0" fmla="*/ 157621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337420 w 2397035"/>
                  <a:gd name="connsiteY5" fmla="*/ 264953 h 2533650"/>
                  <a:gd name="connsiteX6" fmla="*/ 1230088 w 2397035"/>
                  <a:gd name="connsiteY6" fmla="*/ 157621 h 2533650"/>
                  <a:gd name="connsiteX7" fmla="*/ 1848482 w 2397035"/>
                  <a:gd name="connsiteY7" fmla="*/ 150000 h 2533650"/>
                  <a:gd name="connsiteX8" fmla="*/ 1734413 w 2397035"/>
                  <a:gd name="connsiteY8" fmla="*/ 250143 h 2533650"/>
                  <a:gd name="connsiteX9" fmla="*/ 1612654 w 2397035"/>
                  <a:gd name="connsiteY9" fmla="*/ 2122930 h 2533650"/>
                  <a:gd name="connsiteX10" fmla="*/ 1712797 w 2397035"/>
                  <a:gd name="connsiteY10" fmla="*/ 2236999 h 2533650"/>
                  <a:gd name="connsiteX11" fmla="*/ 1790688 w 2397035"/>
                  <a:gd name="connsiteY11" fmla="*/ 2242063 h 2533650"/>
                  <a:gd name="connsiteX12" fmla="*/ 1904758 w 2397035"/>
                  <a:gd name="connsiteY12" fmla="*/ 2141921 h 2533650"/>
                  <a:gd name="connsiteX13" fmla="*/ 2026516 w 2397035"/>
                  <a:gd name="connsiteY13" fmla="*/ 269134 h 2533650"/>
                  <a:gd name="connsiteX14" fmla="*/ 1926374 w 2397035"/>
                  <a:gd name="connsiteY14" fmla="*/ 155064 h 2533650"/>
                  <a:gd name="connsiteX15" fmla="*/ 1848482 w 2397035"/>
                  <a:gd name="connsiteY15" fmla="*/ 150000 h 2533650"/>
                  <a:gd name="connsiteX16" fmla="*/ 2305050 w 2397035"/>
                  <a:gd name="connsiteY16" fmla="*/ 0 h 2533650"/>
                  <a:gd name="connsiteX17" fmla="*/ 2395538 w 2397035"/>
                  <a:gd name="connsiteY17" fmla="*/ 123825 h 2533650"/>
                  <a:gd name="connsiteX18" fmla="*/ 2105025 w 2397035"/>
                  <a:gd name="connsiteY18" fmla="*/ 2386013 h 2533650"/>
                  <a:gd name="connsiteX19" fmla="*/ 2002632 w 2397035"/>
                  <a:gd name="connsiteY19" fmla="*/ 2531270 h 2533650"/>
                  <a:gd name="connsiteX20" fmla="*/ 361949 w 2397035"/>
                  <a:gd name="connsiteY20" fmla="*/ 2533650 h 2533650"/>
                  <a:gd name="connsiteX21" fmla="*/ 264320 w 2397035"/>
                  <a:gd name="connsiteY21" fmla="*/ 2371726 h 2533650"/>
                  <a:gd name="connsiteX22" fmla="*/ 0 w 2397035"/>
                  <a:gd name="connsiteY22" fmla="*/ 90488 h 2533650"/>
                  <a:gd name="connsiteX23" fmla="*/ 116682 w 2397035"/>
                  <a:gd name="connsiteY23" fmla="*/ 9525 h 2533650"/>
                  <a:gd name="connsiteX24" fmla="*/ 2305050 w 2397035"/>
                  <a:gd name="connsiteY24" fmla="*/ 0 h 2533650"/>
                  <a:gd name="connsiteX0" fmla="*/ 1337420 w 2397035"/>
                  <a:gd name="connsiteY0" fmla="*/ 264953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337420 w 2397035"/>
                  <a:gd name="connsiteY5" fmla="*/ 264953 h 2533650"/>
                  <a:gd name="connsiteX6" fmla="*/ 1848482 w 2397035"/>
                  <a:gd name="connsiteY6" fmla="*/ 150000 h 2533650"/>
                  <a:gd name="connsiteX7" fmla="*/ 1734413 w 2397035"/>
                  <a:gd name="connsiteY7" fmla="*/ 250143 h 2533650"/>
                  <a:gd name="connsiteX8" fmla="*/ 1612654 w 2397035"/>
                  <a:gd name="connsiteY8" fmla="*/ 2122930 h 2533650"/>
                  <a:gd name="connsiteX9" fmla="*/ 1712797 w 2397035"/>
                  <a:gd name="connsiteY9" fmla="*/ 2236999 h 2533650"/>
                  <a:gd name="connsiteX10" fmla="*/ 1790688 w 2397035"/>
                  <a:gd name="connsiteY10" fmla="*/ 2242063 h 2533650"/>
                  <a:gd name="connsiteX11" fmla="*/ 1904758 w 2397035"/>
                  <a:gd name="connsiteY11" fmla="*/ 2141921 h 2533650"/>
                  <a:gd name="connsiteX12" fmla="*/ 2026516 w 2397035"/>
                  <a:gd name="connsiteY12" fmla="*/ 269134 h 2533650"/>
                  <a:gd name="connsiteX13" fmla="*/ 1926374 w 2397035"/>
                  <a:gd name="connsiteY13" fmla="*/ 155064 h 2533650"/>
                  <a:gd name="connsiteX14" fmla="*/ 1848482 w 2397035"/>
                  <a:gd name="connsiteY14" fmla="*/ 150000 h 2533650"/>
                  <a:gd name="connsiteX15" fmla="*/ 2305050 w 2397035"/>
                  <a:gd name="connsiteY15" fmla="*/ 0 h 2533650"/>
                  <a:gd name="connsiteX16" fmla="*/ 2395538 w 2397035"/>
                  <a:gd name="connsiteY16" fmla="*/ 123825 h 2533650"/>
                  <a:gd name="connsiteX17" fmla="*/ 2105025 w 2397035"/>
                  <a:gd name="connsiteY17" fmla="*/ 2386013 h 2533650"/>
                  <a:gd name="connsiteX18" fmla="*/ 2002632 w 2397035"/>
                  <a:gd name="connsiteY18" fmla="*/ 2531270 h 2533650"/>
                  <a:gd name="connsiteX19" fmla="*/ 361949 w 2397035"/>
                  <a:gd name="connsiteY19" fmla="*/ 2533650 h 2533650"/>
                  <a:gd name="connsiteX20" fmla="*/ 264320 w 2397035"/>
                  <a:gd name="connsiteY20" fmla="*/ 2371726 h 2533650"/>
                  <a:gd name="connsiteX21" fmla="*/ 0 w 2397035"/>
                  <a:gd name="connsiteY21" fmla="*/ 90488 h 2533650"/>
                  <a:gd name="connsiteX22" fmla="*/ 116682 w 2397035"/>
                  <a:gd name="connsiteY22" fmla="*/ 9525 h 2533650"/>
                  <a:gd name="connsiteX23" fmla="*/ 2305050 w 2397035"/>
                  <a:gd name="connsiteY23" fmla="*/ 0 h 2533650"/>
                  <a:gd name="connsiteX0" fmla="*/ 1337420 w 2397035"/>
                  <a:gd name="connsiteY0" fmla="*/ 2141694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337420 w 2397035"/>
                  <a:gd name="connsiteY4" fmla="*/ 2141694 h 2533650"/>
                  <a:gd name="connsiteX5" fmla="*/ 1848482 w 2397035"/>
                  <a:gd name="connsiteY5" fmla="*/ 150000 h 2533650"/>
                  <a:gd name="connsiteX6" fmla="*/ 1734413 w 2397035"/>
                  <a:gd name="connsiteY6" fmla="*/ 250143 h 2533650"/>
                  <a:gd name="connsiteX7" fmla="*/ 1612654 w 2397035"/>
                  <a:gd name="connsiteY7" fmla="*/ 2122930 h 2533650"/>
                  <a:gd name="connsiteX8" fmla="*/ 1712797 w 2397035"/>
                  <a:gd name="connsiteY8" fmla="*/ 2236999 h 2533650"/>
                  <a:gd name="connsiteX9" fmla="*/ 1790688 w 2397035"/>
                  <a:gd name="connsiteY9" fmla="*/ 2242063 h 2533650"/>
                  <a:gd name="connsiteX10" fmla="*/ 1904758 w 2397035"/>
                  <a:gd name="connsiteY10" fmla="*/ 2141921 h 2533650"/>
                  <a:gd name="connsiteX11" fmla="*/ 2026516 w 2397035"/>
                  <a:gd name="connsiteY11" fmla="*/ 269134 h 2533650"/>
                  <a:gd name="connsiteX12" fmla="*/ 1926374 w 2397035"/>
                  <a:gd name="connsiteY12" fmla="*/ 155064 h 2533650"/>
                  <a:gd name="connsiteX13" fmla="*/ 1848482 w 2397035"/>
                  <a:gd name="connsiteY13" fmla="*/ 150000 h 2533650"/>
                  <a:gd name="connsiteX14" fmla="*/ 2305050 w 2397035"/>
                  <a:gd name="connsiteY14" fmla="*/ 0 h 2533650"/>
                  <a:gd name="connsiteX15" fmla="*/ 2395538 w 2397035"/>
                  <a:gd name="connsiteY15" fmla="*/ 123825 h 2533650"/>
                  <a:gd name="connsiteX16" fmla="*/ 2105025 w 2397035"/>
                  <a:gd name="connsiteY16" fmla="*/ 2386013 h 2533650"/>
                  <a:gd name="connsiteX17" fmla="*/ 2002632 w 2397035"/>
                  <a:gd name="connsiteY17" fmla="*/ 2531270 h 2533650"/>
                  <a:gd name="connsiteX18" fmla="*/ 361949 w 2397035"/>
                  <a:gd name="connsiteY18" fmla="*/ 2533650 h 2533650"/>
                  <a:gd name="connsiteX19" fmla="*/ 264320 w 2397035"/>
                  <a:gd name="connsiteY19" fmla="*/ 2371726 h 2533650"/>
                  <a:gd name="connsiteX20" fmla="*/ 0 w 2397035"/>
                  <a:gd name="connsiteY20" fmla="*/ 90488 h 2533650"/>
                  <a:gd name="connsiteX21" fmla="*/ 116682 w 2397035"/>
                  <a:gd name="connsiteY21" fmla="*/ 9525 h 2533650"/>
                  <a:gd name="connsiteX22" fmla="*/ 2305050 w 2397035"/>
                  <a:gd name="connsiteY22" fmla="*/ 0 h 2533650"/>
                  <a:gd name="connsiteX0" fmla="*/ 1230088 w 2397035"/>
                  <a:gd name="connsiteY0" fmla="*/ 2249026 h 2533650"/>
                  <a:gd name="connsiteX1" fmla="*/ 1044700 w 2397035"/>
                  <a:gd name="connsiteY1" fmla="*/ 2141694 h 2533650"/>
                  <a:gd name="connsiteX2" fmla="*/ 1152032 w 2397035"/>
                  <a:gd name="connsiteY2" fmla="*/ 2249026 h 2533650"/>
                  <a:gd name="connsiteX3" fmla="*/ 1230088 w 2397035"/>
                  <a:gd name="connsiteY3" fmla="*/ 2249026 h 2533650"/>
                  <a:gd name="connsiteX4" fmla="*/ 1848482 w 2397035"/>
                  <a:gd name="connsiteY4" fmla="*/ 150000 h 2533650"/>
                  <a:gd name="connsiteX5" fmla="*/ 1734413 w 2397035"/>
                  <a:gd name="connsiteY5" fmla="*/ 250143 h 2533650"/>
                  <a:gd name="connsiteX6" fmla="*/ 1612654 w 2397035"/>
                  <a:gd name="connsiteY6" fmla="*/ 2122930 h 2533650"/>
                  <a:gd name="connsiteX7" fmla="*/ 1712797 w 2397035"/>
                  <a:gd name="connsiteY7" fmla="*/ 2236999 h 2533650"/>
                  <a:gd name="connsiteX8" fmla="*/ 1790688 w 2397035"/>
                  <a:gd name="connsiteY8" fmla="*/ 2242063 h 2533650"/>
                  <a:gd name="connsiteX9" fmla="*/ 1904758 w 2397035"/>
                  <a:gd name="connsiteY9" fmla="*/ 2141921 h 2533650"/>
                  <a:gd name="connsiteX10" fmla="*/ 2026516 w 2397035"/>
                  <a:gd name="connsiteY10" fmla="*/ 269134 h 2533650"/>
                  <a:gd name="connsiteX11" fmla="*/ 1926374 w 2397035"/>
                  <a:gd name="connsiteY11" fmla="*/ 155064 h 2533650"/>
                  <a:gd name="connsiteX12" fmla="*/ 1848482 w 2397035"/>
                  <a:gd name="connsiteY12" fmla="*/ 150000 h 2533650"/>
                  <a:gd name="connsiteX13" fmla="*/ 2305050 w 2397035"/>
                  <a:gd name="connsiteY13" fmla="*/ 0 h 2533650"/>
                  <a:gd name="connsiteX14" fmla="*/ 2395538 w 2397035"/>
                  <a:gd name="connsiteY14" fmla="*/ 123825 h 2533650"/>
                  <a:gd name="connsiteX15" fmla="*/ 2105025 w 2397035"/>
                  <a:gd name="connsiteY15" fmla="*/ 2386013 h 2533650"/>
                  <a:gd name="connsiteX16" fmla="*/ 2002632 w 2397035"/>
                  <a:gd name="connsiteY16" fmla="*/ 2531270 h 2533650"/>
                  <a:gd name="connsiteX17" fmla="*/ 361949 w 2397035"/>
                  <a:gd name="connsiteY17" fmla="*/ 2533650 h 2533650"/>
                  <a:gd name="connsiteX18" fmla="*/ 264320 w 2397035"/>
                  <a:gd name="connsiteY18" fmla="*/ 2371726 h 2533650"/>
                  <a:gd name="connsiteX19" fmla="*/ 0 w 2397035"/>
                  <a:gd name="connsiteY19" fmla="*/ 90488 h 2533650"/>
                  <a:gd name="connsiteX20" fmla="*/ 116682 w 2397035"/>
                  <a:gd name="connsiteY20" fmla="*/ 9525 h 2533650"/>
                  <a:gd name="connsiteX21" fmla="*/ 2305050 w 2397035"/>
                  <a:gd name="connsiteY21" fmla="*/ 0 h 2533650"/>
                  <a:gd name="connsiteX0" fmla="*/ 1152032 w 2397035"/>
                  <a:gd name="connsiteY0" fmla="*/ 2249026 h 2533650"/>
                  <a:gd name="connsiteX1" fmla="*/ 1044700 w 2397035"/>
                  <a:gd name="connsiteY1" fmla="*/ 2141694 h 2533650"/>
                  <a:gd name="connsiteX2" fmla="*/ 1152032 w 2397035"/>
                  <a:gd name="connsiteY2" fmla="*/ 2249026 h 2533650"/>
                  <a:gd name="connsiteX3" fmla="*/ 1848482 w 2397035"/>
                  <a:gd name="connsiteY3" fmla="*/ 150000 h 2533650"/>
                  <a:gd name="connsiteX4" fmla="*/ 1734413 w 2397035"/>
                  <a:gd name="connsiteY4" fmla="*/ 250143 h 2533650"/>
                  <a:gd name="connsiteX5" fmla="*/ 1612654 w 2397035"/>
                  <a:gd name="connsiteY5" fmla="*/ 2122930 h 2533650"/>
                  <a:gd name="connsiteX6" fmla="*/ 1712797 w 2397035"/>
                  <a:gd name="connsiteY6" fmla="*/ 2236999 h 2533650"/>
                  <a:gd name="connsiteX7" fmla="*/ 1790688 w 2397035"/>
                  <a:gd name="connsiteY7" fmla="*/ 2242063 h 2533650"/>
                  <a:gd name="connsiteX8" fmla="*/ 1904758 w 2397035"/>
                  <a:gd name="connsiteY8" fmla="*/ 2141921 h 2533650"/>
                  <a:gd name="connsiteX9" fmla="*/ 2026516 w 2397035"/>
                  <a:gd name="connsiteY9" fmla="*/ 269134 h 2533650"/>
                  <a:gd name="connsiteX10" fmla="*/ 1926374 w 2397035"/>
                  <a:gd name="connsiteY10" fmla="*/ 155064 h 2533650"/>
                  <a:gd name="connsiteX11" fmla="*/ 1848482 w 2397035"/>
                  <a:gd name="connsiteY11" fmla="*/ 150000 h 2533650"/>
                  <a:gd name="connsiteX12" fmla="*/ 2305050 w 2397035"/>
                  <a:gd name="connsiteY12" fmla="*/ 0 h 2533650"/>
                  <a:gd name="connsiteX13" fmla="*/ 2395538 w 2397035"/>
                  <a:gd name="connsiteY13" fmla="*/ 123825 h 2533650"/>
                  <a:gd name="connsiteX14" fmla="*/ 2105025 w 2397035"/>
                  <a:gd name="connsiteY14" fmla="*/ 2386013 h 2533650"/>
                  <a:gd name="connsiteX15" fmla="*/ 2002632 w 2397035"/>
                  <a:gd name="connsiteY15" fmla="*/ 2531270 h 2533650"/>
                  <a:gd name="connsiteX16" fmla="*/ 361949 w 2397035"/>
                  <a:gd name="connsiteY16" fmla="*/ 2533650 h 2533650"/>
                  <a:gd name="connsiteX17" fmla="*/ 264320 w 2397035"/>
                  <a:gd name="connsiteY17" fmla="*/ 2371726 h 2533650"/>
                  <a:gd name="connsiteX18" fmla="*/ 0 w 2397035"/>
                  <a:gd name="connsiteY18" fmla="*/ 90488 h 2533650"/>
                  <a:gd name="connsiteX19" fmla="*/ 116682 w 2397035"/>
                  <a:gd name="connsiteY19" fmla="*/ 9525 h 2533650"/>
                  <a:gd name="connsiteX20" fmla="*/ 2305050 w 2397035"/>
                  <a:gd name="connsiteY20" fmla="*/ 0 h 2533650"/>
                  <a:gd name="connsiteX0" fmla="*/ 1848482 w 2397035"/>
                  <a:gd name="connsiteY0" fmla="*/ 150000 h 2533650"/>
                  <a:gd name="connsiteX1" fmla="*/ 1734413 w 2397035"/>
                  <a:gd name="connsiteY1" fmla="*/ 250143 h 2533650"/>
                  <a:gd name="connsiteX2" fmla="*/ 1612654 w 2397035"/>
                  <a:gd name="connsiteY2" fmla="*/ 2122930 h 2533650"/>
                  <a:gd name="connsiteX3" fmla="*/ 1712797 w 2397035"/>
                  <a:gd name="connsiteY3" fmla="*/ 2236999 h 2533650"/>
                  <a:gd name="connsiteX4" fmla="*/ 1790688 w 2397035"/>
                  <a:gd name="connsiteY4" fmla="*/ 2242063 h 2533650"/>
                  <a:gd name="connsiteX5" fmla="*/ 1904758 w 2397035"/>
                  <a:gd name="connsiteY5" fmla="*/ 2141921 h 2533650"/>
                  <a:gd name="connsiteX6" fmla="*/ 2026516 w 2397035"/>
                  <a:gd name="connsiteY6" fmla="*/ 269134 h 2533650"/>
                  <a:gd name="connsiteX7" fmla="*/ 1926374 w 2397035"/>
                  <a:gd name="connsiteY7" fmla="*/ 155064 h 2533650"/>
                  <a:gd name="connsiteX8" fmla="*/ 1848482 w 2397035"/>
                  <a:gd name="connsiteY8" fmla="*/ 150000 h 2533650"/>
                  <a:gd name="connsiteX9" fmla="*/ 2305050 w 2397035"/>
                  <a:gd name="connsiteY9" fmla="*/ 0 h 2533650"/>
                  <a:gd name="connsiteX10" fmla="*/ 2395538 w 2397035"/>
                  <a:gd name="connsiteY10" fmla="*/ 123825 h 2533650"/>
                  <a:gd name="connsiteX11" fmla="*/ 2105025 w 2397035"/>
                  <a:gd name="connsiteY11" fmla="*/ 2386013 h 2533650"/>
                  <a:gd name="connsiteX12" fmla="*/ 2002632 w 2397035"/>
                  <a:gd name="connsiteY12" fmla="*/ 2531270 h 2533650"/>
                  <a:gd name="connsiteX13" fmla="*/ 361949 w 2397035"/>
                  <a:gd name="connsiteY13" fmla="*/ 2533650 h 2533650"/>
                  <a:gd name="connsiteX14" fmla="*/ 264320 w 2397035"/>
                  <a:gd name="connsiteY14" fmla="*/ 2371726 h 2533650"/>
                  <a:gd name="connsiteX15" fmla="*/ 0 w 2397035"/>
                  <a:gd name="connsiteY15" fmla="*/ 90488 h 2533650"/>
                  <a:gd name="connsiteX16" fmla="*/ 116682 w 2397035"/>
                  <a:gd name="connsiteY16" fmla="*/ 9525 h 2533650"/>
                  <a:gd name="connsiteX17" fmla="*/ 2305050 w 2397035"/>
                  <a:gd name="connsiteY17" fmla="*/ 0 h 2533650"/>
                  <a:gd name="connsiteX0" fmla="*/ 1848482 w 2397035"/>
                  <a:gd name="connsiteY0" fmla="*/ 150000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026516 w 2397035"/>
                  <a:gd name="connsiteY5" fmla="*/ 269134 h 2533650"/>
                  <a:gd name="connsiteX6" fmla="*/ 1926374 w 2397035"/>
                  <a:gd name="connsiteY6" fmla="*/ 155064 h 2533650"/>
                  <a:gd name="connsiteX7" fmla="*/ 1848482 w 2397035"/>
                  <a:gd name="connsiteY7" fmla="*/ 150000 h 2533650"/>
                  <a:gd name="connsiteX8" fmla="*/ 2305050 w 2397035"/>
                  <a:gd name="connsiteY8" fmla="*/ 0 h 2533650"/>
                  <a:gd name="connsiteX9" fmla="*/ 2395538 w 2397035"/>
                  <a:gd name="connsiteY9" fmla="*/ 123825 h 2533650"/>
                  <a:gd name="connsiteX10" fmla="*/ 2105025 w 2397035"/>
                  <a:gd name="connsiteY10" fmla="*/ 2386013 h 2533650"/>
                  <a:gd name="connsiteX11" fmla="*/ 2002632 w 2397035"/>
                  <a:gd name="connsiteY11" fmla="*/ 2531270 h 2533650"/>
                  <a:gd name="connsiteX12" fmla="*/ 361949 w 2397035"/>
                  <a:gd name="connsiteY12" fmla="*/ 2533650 h 2533650"/>
                  <a:gd name="connsiteX13" fmla="*/ 264320 w 2397035"/>
                  <a:gd name="connsiteY13" fmla="*/ 2371726 h 2533650"/>
                  <a:gd name="connsiteX14" fmla="*/ 0 w 2397035"/>
                  <a:gd name="connsiteY14" fmla="*/ 90488 h 2533650"/>
                  <a:gd name="connsiteX15" fmla="*/ 116682 w 2397035"/>
                  <a:gd name="connsiteY15" fmla="*/ 9525 h 2533650"/>
                  <a:gd name="connsiteX16" fmla="*/ 2305050 w 2397035"/>
                  <a:gd name="connsiteY16" fmla="*/ 0 h 2533650"/>
                  <a:gd name="connsiteX0" fmla="*/ 1926374 w 2397035"/>
                  <a:gd name="connsiteY0" fmla="*/ 155064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026516 w 2397035"/>
                  <a:gd name="connsiteY5" fmla="*/ 269134 h 2533650"/>
                  <a:gd name="connsiteX6" fmla="*/ 1926374 w 2397035"/>
                  <a:gd name="connsiteY6" fmla="*/ 155064 h 2533650"/>
                  <a:gd name="connsiteX7" fmla="*/ 2305050 w 2397035"/>
                  <a:gd name="connsiteY7" fmla="*/ 0 h 2533650"/>
                  <a:gd name="connsiteX8" fmla="*/ 2395538 w 2397035"/>
                  <a:gd name="connsiteY8" fmla="*/ 123825 h 2533650"/>
                  <a:gd name="connsiteX9" fmla="*/ 2105025 w 2397035"/>
                  <a:gd name="connsiteY9" fmla="*/ 2386013 h 2533650"/>
                  <a:gd name="connsiteX10" fmla="*/ 2002632 w 2397035"/>
                  <a:gd name="connsiteY10" fmla="*/ 2531270 h 2533650"/>
                  <a:gd name="connsiteX11" fmla="*/ 361949 w 2397035"/>
                  <a:gd name="connsiteY11" fmla="*/ 2533650 h 2533650"/>
                  <a:gd name="connsiteX12" fmla="*/ 264320 w 2397035"/>
                  <a:gd name="connsiteY12" fmla="*/ 2371726 h 2533650"/>
                  <a:gd name="connsiteX13" fmla="*/ 0 w 2397035"/>
                  <a:gd name="connsiteY13" fmla="*/ 90488 h 2533650"/>
                  <a:gd name="connsiteX14" fmla="*/ 116682 w 2397035"/>
                  <a:gd name="connsiteY14" fmla="*/ 9525 h 2533650"/>
                  <a:gd name="connsiteX15" fmla="*/ 2305050 w 2397035"/>
                  <a:gd name="connsiteY15" fmla="*/ 0 h 2533650"/>
                  <a:gd name="connsiteX0" fmla="*/ 2026516 w 2397035"/>
                  <a:gd name="connsiteY0" fmla="*/ 269134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026516 w 2397035"/>
                  <a:gd name="connsiteY5" fmla="*/ 269134 h 2533650"/>
                  <a:gd name="connsiteX6" fmla="*/ 2305050 w 2397035"/>
                  <a:gd name="connsiteY6" fmla="*/ 0 h 2533650"/>
                  <a:gd name="connsiteX7" fmla="*/ 2395538 w 2397035"/>
                  <a:gd name="connsiteY7" fmla="*/ 123825 h 2533650"/>
                  <a:gd name="connsiteX8" fmla="*/ 2105025 w 2397035"/>
                  <a:gd name="connsiteY8" fmla="*/ 2386013 h 2533650"/>
                  <a:gd name="connsiteX9" fmla="*/ 2002632 w 2397035"/>
                  <a:gd name="connsiteY9" fmla="*/ 2531270 h 2533650"/>
                  <a:gd name="connsiteX10" fmla="*/ 361949 w 2397035"/>
                  <a:gd name="connsiteY10" fmla="*/ 2533650 h 2533650"/>
                  <a:gd name="connsiteX11" fmla="*/ 264320 w 2397035"/>
                  <a:gd name="connsiteY11" fmla="*/ 2371726 h 2533650"/>
                  <a:gd name="connsiteX12" fmla="*/ 0 w 2397035"/>
                  <a:gd name="connsiteY12" fmla="*/ 90488 h 2533650"/>
                  <a:gd name="connsiteX13" fmla="*/ 116682 w 2397035"/>
                  <a:gd name="connsiteY13" fmla="*/ 9525 h 2533650"/>
                  <a:gd name="connsiteX14" fmla="*/ 2305050 w 2397035"/>
                  <a:gd name="connsiteY14" fmla="*/ 0 h 2533650"/>
                  <a:gd name="connsiteX0" fmla="*/ 1904758 w 2397035"/>
                  <a:gd name="connsiteY0" fmla="*/ 2141921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1904758 w 2397035"/>
                  <a:gd name="connsiteY4" fmla="*/ 2141921 h 2533650"/>
                  <a:gd name="connsiteX5" fmla="*/ 2305050 w 2397035"/>
                  <a:gd name="connsiteY5" fmla="*/ 0 h 2533650"/>
                  <a:gd name="connsiteX6" fmla="*/ 2395538 w 2397035"/>
                  <a:gd name="connsiteY6" fmla="*/ 123825 h 2533650"/>
                  <a:gd name="connsiteX7" fmla="*/ 2105025 w 2397035"/>
                  <a:gd name="connsiteY7" fmla="*/ 2386013 h 2533650"/>
                  <a:gd name="connsiteX8" fmla="*/ 2002632 w 2397035"/>
                  <a:gd name="connsiteY8" fmla="*/ 2531270 h 2533650"/>
                  <a:gd name="connsiteX9" fmla="*/ 361949 w 2397035"/>
                  <a:gd name="connsiteY9" fmla="*/ 2533650 h 2533650"/>
                  <a:gd name="connsiteX10" fmla="*/ 264320 w 2397035"/>
                  <a:gd name="connsiteY10" fmla="*/ 2371726 h 2533650"/>
                  <a:gd name="connsiteX11" fmla="*/ 0 w 2397035"/>
                  <a:gd name="connsiteY11" fmla="*/ 90488 h 2533650"/>
                  <a:gd name="connsiteX12" fmla="*/ 116682 w 2397035"/>
                  <a:gd name="connsiteY12" fmla="*/ 9525 h 2533650"/>
                  <a:gd name="connsiteX13" fmla="*/ 2305050 w 2397035"/>
                  <a:gd name="connsiteY13" fmla="*/ 0 h 2533650"/>
                  <a:gd name="connsiteX0" fmla="*/ 1790688 w 2397035"/>
                  <a:gd name="connsiteY0" fmla="*/ 2242063 h 2533650"/>
                  <a:gd name="connsiteX1" fmla="*/ 1612654 w 2397035"/>
                  <a:gd name="connsiteY1" fmla="*/ 2122930 h 2533650"/>
                  <a:gd name="connsiteX2" fmla="*/ 1712797 w 2397035"/>
                  <a:gd name="connsiteY2" fmla="*/ 2236999 h 2533650"/>
                  <a:gd name="connsiteX3" fmla="*/ 1790688 w 2397035"/>
                  <a:gd name="connsiteY3" fmla="*/ 2242063 h 2533650"/>
                  <a:gd name="connsiteX4" fmla="*/ 2305050 w 2397035"/>
                  <a:gd name="connsiteY4" fmla="*/ 0 h 2533650"/>
                  <a:gd name="connsiteX5" fmla="*/ 2395538 w 2397035"/>
                  <a:gd name="connsiteY5" fmla="*/ 123825 h 2533650"/>
                  <a:gd name="connsiteX6" fmla="*/ 2105025 w 2397035"/>
                  <a:gd name="connsiteY6" fmla="*/ 2386013 h 2533650"/>
                  <a:gd name="connsiteX7" fmla="*/ 2002632 w 2397035"/>
                  <a:gd name="connsiteY7" fmla="*/ 2531270 h 2533650"/>
                  <a:gd name="connsiteX8" fmla="*/ 361949 w 2397035"/>
                  <a:gd name="connsiteY8" fmla="*/ 2533650 h 2533650"/>
                  <a:gd name="connsiteX9" fmla="*/ 264320 w 2397035"/>
                  <a:gd name="connsiteY9" fmla="*/ 2371726 h 2533650"/>
                  <a:gd name="connsiteX10" fmla="*/ 0 w 2397035"/>
                  <a:gd name="connsiteY10" fmla="*/ 90488 h 2533650"/>
                  <a:gd name="connsiteX11" fmla="*/ 116682 w 2397035"/>
                  <a:gd name="connsiteY11" fmla="*/ 9525 h 2533650"/>
                  <a:gd name="connsiteX12" fmla="*/ 2305050 w 2397035"/>
                  <a:gd name="connsiteY12" fmla="*/ 0 h 2533650"/>
                  <a:gd name="connsiteX0" fmla="*/ 1712797 w 2397035"/>
                  <a:gd name="connsiteY0" fmla="*/ 2236999 h 2533650"/>
                  <a:gd name="connsiteX1" fmla="*/ 1612654 w 2397035"/>
                  <a:gd name="connsiteY1" fmla="*/ 2122930 h 2533650"/>
                  <a:gd name="connsiteX2" fmla="*/ 1712797 w 2397035"/>
                  <a:gd name="connsiteY2" fmla="*/ 2236999 h 2533650"/>
                  <a:gd name="connsiteX3" fmla="*/ 2305050 w 2397035"/>
                  <a:gd name="connsiteY3" fmla="*/ 0 h 2533650"/>
                  <a:gd name="connsiteX4" fmla="*/ 2395538 w 2397035"/>
                  <a:gd name="connsiteY4" fmla="*/ 123825 h 2533650"/>
                  <a:gd name="connsiteX5" fmla="*/ 2105025 w 2397035"/>
                  <a:gd name="connsiteY5" fmla="*/ 2386013 h 2533650"/>
                  <a:gd name="connsiteX6" fmla="*/ 2002632 w 2397035"/>
                  <a:gd name="connsiteY6" fmla="*/ 2531270 h 2533650"/>
                  <a:gd name="connsiteX7" fmla="*/ 361949 w 2397035"/>
                  <a:gd name="connsiteY7" fmla="*/ 2533650 h 2533650"/>
                  <a:gd name="connsiteX8" fmla="*/ 264320 w 2397035"/>
                  <a:gd name="connsiteY8" fmla="*/ 2371726 h 2533650"/>
                  <a:gd name="connsiteX9" fmla="*/ 0 w 2397035"/>
                  <a:gd name="connsiteY9" fmla="*/ 90488 h 2533650"/>
                  <a:gd name="connsiteX10" fmla="*/ 116682 w 2397035"/>
                  <a:gd name="connsiteY10" fmla="*/ 9525 h 2533650"/>
                  <a:gd name="connsiteX11" fmla="*/ 2305050 w 2397035"/>
                  <a:gd name="connsiteY11" fmla="*/ 0 h 2533650"/>
                  <a:gd name="connsiteX0" fmla="*/ 2305050 w 2397035"/>
                  <a:gd name="connsiteY0" fmla="*/ 0 h 2533650"/>
                  <a:gd name="connsiteX1" fmla="*/ 2395538 w 2397035"/>
                  <a:gd name="connsiteY1" fmla="*/ 123825 h 2533650"/>
                  <a:gd name="connsiteX2" fmla="*/ 2105025 w 2397035"/>
                  <a:gd name="connsiteY2" fmla="*/ 2386013 h 2533650"/>
                  <a:gd name="connsiteX3" fmla="*/ 2002632 w 2397035"/>
                  <a:gd name="connsiteY3" fmla="*/ 2531270 h 2533650"/>
                  <a:gd name="connsiteX4" fmla="*/ 361949 w 2397035"/>
                  <a:gd name="connsiteY4" fmla="*/ 2533650 h 2533650"/>
                  <a:gd name="connsiteX5" fmla="*/ 264320 w 2397035"/>
                  <a:gd name="connsiteY5" fmla="*/ 2371726 h 2533650"/>
                  <a:gd name="connsiteX6" fmla="*/ 0 w 2397035"/>
                  <a:gd name="connsiteY6" fmla="*/ 90488 h 2533650"/>
                  <a:gd name="connsiteX7" fmla="*/ 116682 w 2397035"/>
                  <a:gd name="connsiteY7" fmla="*/ 9525 h 2533650"/>
                  <a:gd name="connsiteX8" fmla="*/ 2305050 w 2397035"/>
                  <a:gd name="connsiteY8" fmla="*/ 0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7035" h="2533650">
                    <a:moveTo>
                      <a:pt x="2305050" y="0"/>
                    </a:moveTo>
                    <a:cubicBezTo>
                      <a:pt x="2374901" y="8732"/>
                      <a:pt x="2404269" y="36512"/>
                      <a:pt x="2395538" y="123825"/>
                    </a:cubicBezTo>
                    <a:lnTo>
                      <a:pt x="2105025" y="2386013"/>
                    </a:lnTo>
                    <a:cubicBezTo>
                      <a:pt x="2087562" y="2489201"/>
                      <a:pt x="2060576" y="2494757"/>
                      <a:pt x="2002632" y="2531270"/>
                    </a:cubicBezTo>
                    <a:lnTo>
                      <a:pt x="361949" y="2533650"/>
                    </a:lnTo>
                    <a:cubicBezTo>
                      <a:pt x="311150" y="2524919"/>
                      <a:pt x="272258" y="2468563"/>
                      <a:pt x="264320" y="2371726"/>
                    </a:cubicBezTo>
                    <a:lnTo>
                      <a:pt x="0" y="90488"/>
                    </a:lnTo>
                    <a:cubicBezTo>
                      <a:pt x="1" y="34131"/>
                      <a:pt x="28576" y="11113"/>
                      <a:pt x="116682" y="9525"/>
                    </a:cubicBezTo>
                    <a:lnTo>
                      <a:pt x="2305050" y="0"/>
                    </a:lnTo>
                    <a:close/>
                  </a:path>
                </a:pathLst>
              </a:cu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0" name="Round Same Side Corner Rectangle 125">
                <a:extLst>
                  <a:ext uri="{FF2B5EF4-FFF2-40B4-BE49-F238E27FC236}">
                    <a16:creationId xmlns:a16="http://schemas.microsoft.com/office/drawing/2014/main" id="{D58486CD-5B17-472D-94A1-B7015CE1B44E}"/>
                  </a:ext>
                </a:extLst>
              </p:cNvPr>
              <p:cNvSpPr/>
              <p:nvPr/>
            </p:nvSpPr>
            <p:spPr>
              <a:xfrm>
                <a:off x="3152775" y="2609846"/>
                <a:ext cx="2809876" cy="395286"/>
              </a:xfrm>
              <a:prstGeom prst="round2SameRect">
                <a:avLst>
                  <a:gd name="adj1" fmla="val 49197"/>
                  <a:gd name="adj2" fmla="val 0"/>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61" name="Rounded Rectangle 126">
                <a:extLst>
                  <a:ext uri="{FF2B5EF4-FFF2-40B4-BE49-F238E27FC236}">
                    <a16:creationId xmlns:a16="http://schemas.microsoft.com/office/drawing/2014/main" id="{5A795729-8507-4130-8308-C905DF66742C}"/>
                  </a:ext>
                </a:extLst>
              </p:cNvPr>
              <p:cNvSpPr/>
              <p:nvPr/>
            </p:nvSpPr>
            <p:spPr>
              <a:xfrm>
                <a:off x="4230691" y="2286000"/>
                <a:ext cx="654048" cy="234949"/>
              </a:xfrm>
              <a:prstGeom prst="roundRect">
                <a:avLst>
                  <a:gd name="adj" fmla="val 50000"/>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55" name="Group 154">
              <a:extLst>
                <a:ext uri="{FF2B5EF4-FFF2-40B4-BE49-F238E27FC236}">
                  <a16:creationId xmlns:a16="http://schemas.microsoft.com/office/drawing/2014/main" id="{F790946A-1D33-4FDB-872F-946E365EDDA7}"/>
                </a:ext>
              </a:extLst>
            </p:cNvPr>
            <p:cNvGrpSpPr/>
            <p:nvPr/>
          </p:nvGrpSpPr>
          <p:grpSpPr>
            <a:xfrm>
              <a:off x="4653387" y="2881656"/>
              <a:ext cx="1084853" cy="1636265"/>
              <a:chOff x="4643700" y="2881656"/>
              <a:chExt cx="1084853" cy="1636265"/>
            </a:xfrm>
            <a:grpFill/>
          </p:grpSpPr>
          <p:sp>
            <p:nvSpPr>
              <p:cNvPr id="156" name="Rounded Rectangle 114">
                <a:extLst>
                  <a:ext uri="{FF2B5EF4-FFF2-40B4-BE49-F238E27FC236}">
                    <a16:creationId xmlns:a16="http://schemas.microsoft.com/office/drawing/2014/main" id="{34261217-85A8-4F67-A401-6451DFE82FB2}"/>
                  </a:ext>
                </a:extLst>
              </p:cNvPr>
              <p:cNvSpPr/>
              <p:nvPr/>
            </p:nvSpPr>
            <p:spPr>
              <a:xfrm rot="21374211">
                <a:off x="4643700" y="2881656"/>
                <a:ext cx="204415" cy="1636265"/>
              </a:xfrm>
              <a:prstGeom prst="roundRect">
                <a:avLst>
                  <a:gd name="adj" fmla="val 31946"/>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7" name="Rounded Rectangle 120">
                <a:extLst>
                  <a:ext uri="{FF2B5EF4-FFF2-40B4-BE49-F238E27FC236}">
                    <a16:creationId xmlns:a16="http://schemas.microsoft.com/office/drawing/2014/main" id="{49944695-6170-42AB-9DEC-2D1601EE6A89}"/>
                  </a:ext>
                </a:extLst>
              </p:cNvPr>
              <p:cNvSpPr/>
              <p:nvPr/>
            </p:nvSpPr>
            <p:spPr>
              <a:xfrm>
                <a:off x="5083919" y="2881656"/>
                <a:ext cx="204415" cy="1636265"/>
              </a:xfrm>
              <a:prstGeom prst="roundRect">
                <a:avLst>
                  <a:gd name="adj" fmla="val 31946"/>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8" name="Rounded Rectangle 122">
                <a:extLst>
                  <a:ext uri="{FF2B5EF4-FFF2-40B4-BE49-F238E27FC236}">
                    <a16:creationId xmlns:a16="http://schemas.microsoft.com/office/drawing/2014/main" id="{C4676615-CCBB-4F5E-AD91-8047F305B15C}"/>
                  </a:ext>
                </a:extLst>
              </p:cNvPr>
              <p:cNvSpPr/>
              <p:nvPr/>
            </p:nvSpPr>
            <p:spPr>
              <a:xfrm rot="225789" flipH="1">
                <a:off x="5524138" y="2881656"/>
                <a:ext cx="204415" cy="1636265"/>
              </a:xfrm>
              <a:prstGeom prst="roundRect">
                <a:avLst>
                  <a:gd name="adj" fmla="val 31946"/>
                </a:avLst>
              </a:prstGeom>
              <a:grp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nvGrpSpPr>
          <p:cNvPr id="162" name="Group 161">
            <a:extLst>
              <a:ext uri="{FF2B5EF4-FFF2-40B4-BE49-F238E27FC236}">
                <a16:creationId xmlns:a16="http://schemas.microsoft.com/office/drawing/2014/main" id="{548ABAAC-554C-455E-82C7-C205A70930C3}"/>
              </a:ext>
            </a:extLst>
          </p:cNvPr>
          <p:cNvGrpSpPr/>
          <p:nvPr/>
        </p:nvGrpSpPr>
        <p:grpSpPr>
          <a:xfrm>
            <a:off x="4774149" y="1549954"/>
            <a:ext cx="640257" cy="633917"/>
            <a:chOff x="2686049" y="3190875"/>
            <a:chExt cx="571500" cy="571500"/>
          </a:xfrm>
          <a:solidFill>
            <a:schemeClr val="accent1"/>
          </a:solidFill>
        </p:grpSpPr>
        <p:sp>
          <p:nvSpPr>
            <p:cNvPr id="163" name="Freeform: Shape 162">
              <a:extLst>
                <a:ext uri="{FF2B5EF4-FFF2-40B4-BE49-F238E27FC236}">
                  <a16:creationId xmlns:a16="http://schemas.microsoft.com/office/drawing/2014/main" id="{59612CE8-7905-439E-97A7-3C25F5B2F040}"/>
                </a:ext>
              </a:extLst>
            </p:cNvPr>
            <p:cNvSpPr/>
            <p:nvPr/>
          </p:nvSpPr>
          <p:spPr>
            <a:xfrm>
              <a:off x="2686049" y="3657600"/>
              <a:ext cx="38100" cy="57150"/>
            </a:xfrm>
            <a:custGeom>
              <a:avLst/>
              <a:gdLst>
                <a:gd name="connsiteX0" fmla="*/ 0 w 38100"/>
                <a:gd name="connsiteY0" fmla="*/ 0 h 57150"/>
                <a:gd name="connsiteX1" fmla="*/ 38100 w 38100"/>
                <a:gd name="connsiteY1" fmla="*/ 0 h 57150"/>
                <a:gd name="connsiteX2" fmla="*/ 38100 w 38100"/>
                <a:gd name="connsiteY2" fmla="*/ 57150 h 57150"/>
                <a:gd name="connsiteX3" fmla="*/ 0 w 381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8100" h="57150">
                  <a:moveTo>
                    <a:pt x="0" y="0"/>
                  </a:moveTo>
                  <a:lnTo>
                    <a:pt x="38100" y="0"/>
                  </a:lnTo>
                  <a:lnTo>
                    <a:pt x="38100" y="57150"/>
                  </a:lnTo>
                  <a:lnTo>
                    <a:pt x="0" y="57150"/>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64" name="Freeform: Shape 163">
              <a:extLst>
                <a:ext uri="{FF2B5EF4-FFF2-40B4-BE49-F238E27FC236}">
                  <a16:creationId xmlns:a16="http://schemas.microsoft.com/office/drawing/2014/main" id="{C576E4E3-B372-4477-831A-CA68F1029675}"/>
                </a:ext>
              </a:extLst>
            </p:cNvPr>
            <p:cNvSpPr/>
            <p:nvPr/>
          </p:nvSpPr>
          <p:spPr>
            <a:xfrm>
              <a:off x="2733674" y="3609975"/>
              <a:ext cx="57150" cy="152400"/>
            </a:xfrm>
            <a:custGeom>
              <a:avLst/>
              <a:gdLst>
                <a:gd name="connsiteX0" fmla="*/ 0 w 57150"/>
                <a:gd name="connsiteY0" fmla="*/ 105023 h 152400"/>
                <a:gd name="connsiteX1" fmla="*/ 57150 w 57150"/>
                <a:gd name="connsiteY1" fmla="*/ 152400 h 152400"/>
                <a:gd name="connsiteX2" fmla="*/ 57150 w 57150"/>
                <a:gd name="connsiteY2" fmla="*/ 0 h 152400"/>
                <a:gd name="connsiteX3" fmla="*/ 0 w 57150"/>
                <a:gd name="connsiteY3" fmla="*/ 47625 h 152400"/>
                <a:gd name="connsiteX4" fmla="*/ 0 w 57150"/>
                <a:gd name="connsiteY4" fmla="*/ 10502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52400">
                  <a:moveTo>
                    <a:pt x="0" y="105023"/>
                  </a:moveTo>
                  <a:lnTo>
                    <a:pt x="57150" y="152400"/>
                  </a:lnTo>
                  <a:lnTo>
                    <a:pt x="57150" y="0"/>
                  </a:lnTo>
                  <a:lnTo>
                    <a:pt x="0" y="47625"/>
                  </a:lnTo>
                  <a:lnTo>
                    <a:pt x="0" y="105023"/>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65" name="Freeform: Shape 164">
              <a:extLst>
                <a:ext uri="{FF2B5EF4-FFF2-40B4-BE49-F238E27FC236}">
                  <a16:creationId xmlns:a16="http://schemas.microsoft.com/office/drawing/2014/main" id="{14712AA9-B844-4F2A-92CB-2CAE9373C972}"/>
                </a:ext>
              </a:extLst>
            </p:cNvPr>
            <p:cNvSpPr/>
            <p:nvPr/>
          </p:nvSpPr>
          <p:spPr>
            <a:xfrm>
              <a:off x="2809874" y="3619500"/>
              <a:ext cx="28575" cy="19050"/>
            </a:xfrm>
            <a:custGeom>
              <a:avLst/>
              <a:gdLst>
                <a:gd name="connsiteX0" fmla="*/ 0 w 28575"/>
                <a:gd name="connsiteY0" fmla="*/ 0 h 19050"/>
                <a:gd name="connsiteX1" fmla="*/ 28575 w 28575"/>
                <a:gd name="connsiteY1" fmla="*/ 0 h 19050"/>
                <a:gd name="connsiteX2" fmla="*/ 28575 w 28575"/>
                <a:gd name="connsiteY2" fmla="*/ 19050 h 19050"/>
                <a:gd name="connsiteX3" fmla="*/ 0 w 285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19050"/>
                  </a:lnTo>
                  <a:lnTo>
                    <a:pt x="0" y="19050"/>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66" name="Freeform: Shape 165">
              <a:extLst>
                <a:ext uri="{FF2B5EF4-FFF2-40B4-BE49-F238E27FC236}">
                  <a16:creationId xmlns:a16="http://schemas.microsoft.com/office/drawing/2014/main" id="{333C3D39-4AA6-4954-9AE4-5039191D31D8}"/>
                </a:ext>
              </a:extLst>
            </p:cNvPr>
            <p:cNvSpPr/>
            <p:nvPr/>
          </p:nvSpPr>
          <p:spPr>
            <a:xfrm>
              <a:off x="2809874" y="3676650"/>
              <a:ext cx="28575" cy="19050"/>
            </a:xfrm>
            <a:custGeom>
              <a:avLst/>
              <a:gdLst>
                <a:gd name="connsiteX0" fmla="*/ 0 w 28575"/>
                <a:gd name="connsiteY0" fmla="*/ 0 h 19050"/>
                <a:gd name="connsiteX1" fmla="*/ 28575 w 28575"/>
                <a:gd name="connsiteY1" fmla="*/ 0 h 19050"/>
                <a:gd name="connsiteX2" fmla="*/ 28575 w 28575"/>
                <a:gd name="connsiteY2" fmla="*/ 19050 h 19050"/>
                <a:gd name="connsiteX3" fmla="*/ 0 w 285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19050"/>
                  </a:lnTo>
                  <a:lnTo>
                    <a:pt x="0" y="19050"/>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67" name="Freeform: Shape 166">
              <a:extLst>
                <a:ext uri="{FF2B5EF4-FFF2-40B4-BE49-F238E27FC236}">
                  <a16:creationId xmlns:a16="http://schemas.microsoft.com/office/drawing/2014/main" id="{B3B18AE5-A775-473A-9DF2-7975D35FBD63}"/>
                </a:ext>
              </a:extLst>
            </p:cNvPr>
            <p:cNvSpPr/>
            <p:nvPr/>
          </p:nvSpPr>
          <p:spPr>
            <a:xfrm>
              <a:off x="2809874" y="3733800"/>
              <a:ext cx="28575" cy="19050"/>
            </a:xfrm>
            <a:custGeom>
              <a:avLst/>
              <a:gdLst>
                <a:gd name="connsiteX0" fmla="*/ 0 w 28575"/>
                <a:gd name="connsiteY0" fmla="*/ 0 h 19050"/>
                <a:gd name="connsiteX1" fmla="*/ 28575 w 28575"/>
                <a:gd name="connsiteY1" fmla="*/ 0 h 19050"/>
                <a:gd name="connsiteX2" fmla="*/ 28575 w 28575"/>
                <a:gd name="connsiteY2" fmla="*/ 19050 h 19050"/>
                <a:gd name="connsiteX3" fmla="*/ 0 w 285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28575" y="0"/>
                  </a:lnTo>
                  <a:lnTo>
                    <a:pt x="28575" y="19050"/>
                  </a:lnTo>
                  <a:lnTo>
                    <a:pt x="0" y="19050"/>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68" name="Freeform: Shape 167">
              <a:extLst>
                <a:ext uri="{FF2B5EF4-FFF2-40B4-BE49-F238E27FC236}">
                  <a16:creationId xmlns:a16="http://schemas.microsoft.com/office/drawing/2014/main" id="{00BA7FA4-9F13-4377-ADE4-3B87566D9913}"/>
                </a:ext>
              </a:extLst>
            </p:cNvPr>
            <p:cNvSpPr/>
            <p:nvPr/>
          </p:nvSpPr>
          <p:spPr>
            <a:xfrm>
              <a:off x="2781299" y="3190875"/>
              <a:ext cx="476250" cy="476250"/>
            </a:xfrm>
            <a:custGeom>
              <a:avLst/>
              <a:gdLst>
                <a:gd name="connsiteX0" fmla="*/ 238125 w 476250"/>
                <a:gd name="connsiteY0" fmla="*/ 0 h 476250"/>
                <a:gd name="connsiteX1" fmla="*/ 0 w 476250"/>
                <a:gd name="connsiteY1" fmla="*/ 238125 h 476250"/>
                <a:gd name="connsiteX2" fmla="*/ 238125 w 476250"/>
                <a:gd name="connsiteY2" fmla="*/ 476250 h 476250"/>
                <a:gd name="connsiteX3" fmla="*/ 476250 w 476250"/>
                <a:gd name="connsiteY3" fmla="*/ 238125 h 476250"/>
                <a:gd name="connsiteX4" fmla="*/ 238125 w 476250"/>
                <a:gd name="connsiteY4" fmla="*/ 0 h 476250"/>
                <a:gd name="connsiteX5" fmla="*/ 238125 w 476250"/>
                <a:gd name="connsiteY5" fmla="*/ 457200 h 476250"/>
                <a:gd name="connsiteX6" fmla="*/ 19050 w 476250"/>
                <a:gd name="connsiteY6" fmla="*/ 238125 h 476250"/>
                <a:gd name="connsiteX7" fmla="*/ 238125 w 476250"/>
                <a:gd name="connsiteY7" fmla="*/ 19050 h 476250"/>
                <a:gd name="connsiteX8" fmla="*/ 457200 w 476250"/>
                <a:gd name="connsiteY8" fmla="*/ 238125 h 476250"/>
                <a:gd name="connsiteX9" fmla="*/ 238125 w 476250"/>
                <a:gd name="connsiteY9" fmla="*/ 45720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476250">
                  <a:moveTo>
                    <a:pt x="238125" y="0"/>
                  </a:moveTo>
                  <a:cubicBezTo>
                    <a:pt x="106612" y="0"/>
                    <a:pt x="0" y="106612"/>
                    <a:pt x="0" y="238125"/>
                  </a:cubicBezTo>
                  <a:cubicBezTo>
                    <a:pt x="0" y="369638"/>
                    <a:pt x="106612" y="476250"/>
                    <a:pt x="238125" y="476250"/>
                  </a:cubicBezTo>
                  <a:cubicBezTo>
                    <a:pt x="369638" y="476250"/>
                    <a:pt x="476250" y="369638"/>
                    <a:pt x="476250" y="238125"/>
                  </a:cubicBezTo>
                  <a:cubicBezTo>
                    <a:pt x="476102" y="106673"/>
                    <a:pt x="369577" y="148"/>
                    <a:pt x="238125" y="0"/>
                  </a:cubicBezTo>
                  <a:close/>
                  <a:moveTo>
                    <a:pt x="238125" y="457200"/>
                  </a:moveTo>
                  <a:cubicBezTo>
                    <a:pt x="117133" y="457200"/>
                    <a:pt x="19050" y="359117"/>
                    <a:pt x="19050" y="238125"/>
                  </a:cubicBezTo>
                  <a:cubicBezTo>
                    <a:pt x="19050" y="117133"/>
                    <a:pt x="117133" y="19050"/>
                    <a:pt x="238125" y="19050"/>
                  </a:cubicBezTo>
                  <a:cubicBezTo>
                    <a:pt x="359117" y="19050"/>
                    <a:pt x="457200" y="117133"/>
                    <a:pt x="457200" y="238125"/>
                  </a:cubicBezTo>
                  <a:cubicBezTo>
                    <a:pt x="457063" y="359060"/>
                    <a:pt x="359060" y="457063"/>
                    <a:pt x="238125" y="457200"/>
                  </a:cubicBez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69" name="Freeform: Shape 168">
              <a:extLst>
                <a:ext uri="{FF2B5EF4-FFF2-40B4-BE49-F238E27FC236}">
                  <a16:creationId xmlns:a16="http://schemas.microsoft.com/office/drawing/2014/main" id="{7668E82B-4ACA-4AF1-B705-0E617FD1956E}"/>
                </a:ext>
              </a:extLst>
            </p:cNvPr>
            <p:cNvSpPr/>
            <p:nvPr/>
          </p:nvSpPr>
          <p:spPr>
            <a:xfrm>
              <a:off x="3067049" y="3352800"/>
              <a:ext cx="133350" cy="171450"/>
            </a:xfrm>
            <a:custGeom>
              <a:avLst/>
              <a:gdLst>
                <a:gd name="connsiteX0" fmla="*/ 9315 w 133350"/>
                <a:gd name="connsiteY0" fmla="*/ 114300 h 171450"/>
                <a:gd name="connsiteX1" fmla="*/ 8334 w 133350"/>
                <a:gd name="connsiteY1" fmla="*/ 115653 h 171450"/>
                <a:gd name="connsiteX2" fmla="*/ 0 w 133350"/>
                <a:gd name="connsiteY2" fmla="*/ 171450 h 171450"/>
                <a:gd name="connsiteX3" fmla="*/ 50006 w 133350"/>
                <a:gd name="connsiteY3" fmla="*/ 139570 h 171450"/>
                <a:gd name="connsiteX4" fmla="*/ 133350 w 133350"/>
                <a:gd name="connsiteY4" fmla="*/ 27975 h 171450"/>
                <a:gd name="connsiteX5" fmla="*/ 91678 w 133350"/>
                <a:gd name="connsiteY5" fmla="*/ 0 h 171450"/>
                <a:gd name="connsiteX6" fmla="*/ 9315 w 133350"/>
                <a:gd name="connsiteY6" fmla="*/ 11430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171450">
                  <a:moveTo>
                    <a:pt x="9315" y="114300"/>
                  </a:moveTo>
                  <a:lnTo>
                    <a:pt x="8334" y="115653"/>
                  </a:lnTo>
                  <a:lnTo>
                    <a:pt x="0" y="171450"/>
                  </a:lnTo>
                  <a:lnTo>
                    <a:pt x="50006" y="139570"/>
                  </a:lnTo>
                  <a:lnTo>
                    <a:pt x="133350" y="27975"/>
                  </a:lnTo>
                  <a:lnTo>
                    <a:pt x="91678" y="0"/>
                  </a:lnTo>
                  <a:lnTo>
                    <a:pt x="9315" y="114300"/>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0" name="Freeform: Shape 169">
              <a:extLst>
                <a:ext uri="{FF2B5EF4-FFF2-40B4-BE49-F238E27FC236}">
                  <a16:creationId xmlns:a16="http://schemas.microsoft.com/office/drawing/2014/main" id="{3EED4763-B7CA-406C-8A20-5D7BB62FEED3}"/>
                </a:ext>
              </a:extLst>
            </p:cNvPr>
            <p:cNvSpPr/>
            <p:nvPr/>
          </p:nvSpPr>
          <p:spPr>
            <a:xfrm>
              <a:off x="2914649" y="3286125"/>
              <a:ext cx="219075" cy="295275"/>
            </a:xfrm>
            <a:custGeom>
              <a:avLst/>
              <a:gdLst>
                <a:gd name="connsiteX0" fmla="*/ 209810 w 219075"/>
                <a:gd name="connsiteY0" fmla="*/ 212135 h 295275"/>
                <a:gd name="connsiteX1" fmla="*/ 207527 w 219075"/>
                <a:gd name="connsiteY1" fmla="*/ 214275 h 295275"/>
                <a:gd name="connsiteX2" fmla="*/ 157521 w 219075"/>
                <a:gd name="connsiteY2" fmla="*/ 246157 h 295275"/>
                <a:gd name="connsiteX3" fmla="*/ 144366 w 219075"/>
                <a:gd name="connsiteY3" fmla="*/ 243244 h 295275"/>
                <a:gd name="connsiteX4" fmla="*/ 142977 w 219075"/>
                <a:gd name="connsiteY4" fmla="*/ 236716 h 295275"/>
                <a:gd name="connsiteX5" fmla="*/ 151312 w 219075"/>
                <a:gd name="connsiteY5" fmla="*/ 180919 h 295275"/>
                <a:gd name="connsiteX6" fmla="*/ 153009 w 219075"/>
                <a:gd name="connsiteY6" fmla="*/ 176757 h 295275"/>
                <a:gd name="connsiteX7" fmla="*/ 153979 w 219075"/>
                <a:gd name="connsiteY7" fmla="*/ 175413 h 295275"/>
                <a:gd name="connsiteX8" fmla="*/ 153981 w 219075"/>
                <a:gd name="connsiteY8" fmla="*/ 175408 h 295275"/>
                <a:gd name="connsiteX9" fmla="*/ 219075 w 219075"/>
                <a:gd name="connsiteY9" fmla="*/ 85078 h 295275"/>
                <a:gd name="connsiteX10" fmla="*/ 219075 w 219075"/>
                <a:gd name="connsiteY10" fmla="*/ 0 h 295275"/>
                <a:gd name="connsiteX11" fmla="*/ 0 w 219075"/>
                <a:gd name="connsiteY11" fmla="*/ 0 h 295275"/>
                <a:gd name="connsiteX12" fmla="*/ 0 w 219075"/>
                <a:gd name="connsiteY12" fmla="*/ 295275 h 295275"/>
                <a:gd name="connsiteX13" fmla="*/ 219075 w 219075"/>
                <a:gd name="connsiteY13" fmla="*/ 295275 h 295275"/>
                <a:gd name="connsiteX14" fmla="*/ 219075 w 219075"/>
                <a:gd name="connsiteY14" fmla="*/ 199846 h 295275"/>
                <a:gd name="connsiteX15" fmla="*/ 210038 w 219075"/>
                <a:gd name="connsiteY15" fmla="*/ 211945 h 295275"/>
                <a:gd name="connsiteX16" fmla="*/ 209810 w 219075"/>
                <a:gd name="connsiteY16" fmla="*/ 212135 h 295275"/>
                <a:gd name="connsiteX17" fmla="*/ 104775 w 219075"/>
                <a:gd name="connsiteY17" fmla="*/ 57150 h 295275"/>
                <a:gd name="connsiteX18" fmla="*/ 180975 w 219075"/>
                <a:gd name="connsiteY18" fmla="*/ 57150 h 295275"/>
                <a:gd name="connsiteX19" fmla="*/ 180975 w 219075"/>
                <a:gd name="connsiteY19" fmla="*/ 76200 h 295275"/>
                <a:gd name="connsiteX20" fmla="*/ 104775 w 219075"/>
                <a:gd name="connsiteY20" fmla="*/ 76200 h 295275"/>
                <a:gd name="connsiteX21" fmla="*/ 104775 w 219075"/>
                <a:gd name="connsiteY21" fmla="*/ 133350 h 295275"/>
                <a:gd name="connsiteX22" fmla="*/ 152400 w 219075"/>
                <a:gd name="connsiteY22" fmla="*/ 133350 h 295275"/>
                <a:gd name="connsiteX23" fmla="*/ 152400 w 219075"/>
                <a:gd name="connsiteY23" fmla="*/ 152400 h 295275"/>
                <a:gd name="connsiteX24" fmla="*/ 104775 w 219075"/>
                <a:gd name="connsiteY24" fmla="*/ 152400 h 295275"/>
                <a:gd name="connsiteX25" fmla="*/ 76200 w 219075"/>
                <a:gd name="connsiteY25" fmla="*/ 238125 h 295275"/>
                <a:gd name="connsiteX26" fmla="*/ 38100 w 219075"/>
                <a:gd name="connsiteY26" fmla="*/ 238125 h 295275"/>
                <a:gd name="connsiteX27" fmla="*/ 38100 w 219075"/>
                <a:gd name="connsiteY27" fmla="*/ 200025 h 295275"/>
                <a:gd name="connsiteX28" fmla="*/ 76200 w 219075"/>
                <a:gd name="connsiteY28" fmla="*/ 200025 h 295275"/>
                <a:gd name="connsiteX29" fmla="*/ 76200 w 219075"/>
                <a:gd name="connsiteY29" fmla="*/ 161925 h 295275"/>
                <a:gd name="connsiteX30" fmla="*/ 38100 w 219075"/>
                <a:gd name="connsiteY30" fmla="*/ 161925 h 295275"/>
                <a:gd name="connsiteX31" fmla="*/ 38100 w 219075"/>
                <a:gd name="connsiteY31" fmla="*/ 123825 h 295275"/>
                <a:gd name="connsiteX32" fmla="*/ 76200 w 219075"/>
                <a:gd name="connsiteY32" fmla="*/ 123825 h 295275"/>
                <a:gd name="connsiteX33" fmla="*/ 76200 w 219075"/>
                <a:gd name="connsiteY33" fmla="*/ 85725 h 295275"/>
                <a:gd name="connsiteX34" fmla="*/ 38100 w 219075"/>
                <a:gd name="connsiteY34" fmla="*/ 85725 h 295275"/>
                <a:gd name="connsiteX35" fmla="*/ 38100 w 219075"/>
                <a:gd name="connsiteY35" fmla="*/ 47625 h 295275"/>
                <a:gd name="connsiteX36" fmla="*/ 76200 w 219075"/>
                <a:gd name="connsiteY36" fmla="*/ 47625 h 295275"/>
                <a:gd name="connsiteX37" fmla="*/ 123825 w 219075"/>
                <a:gd name="connsiteY37" fmla="*/ 228600 h 295275"/>
                <a:gd name="connsiteX38" fmla="*/ 104775 w 219075"/>
                <a:gd name="connsiteY38" fmla="*/ 228600 h 295275"/>
                <a:gd name="connsiteX39" fmla="*/ 104775 w 219075"/>
                <a:gd name="connsiteY39" fmla="*/ 209550 h 295275"/>
                <a:gd name="connsiteX40" fmla="*/ 123825 w 219075"/>
                <a:gd name="connsiteY40" fmla="*/ 2095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9075" h="295275">
                  <a:moveTo>
                    <a:pt x="209810" y="212135"/>
                  </a:moveTo>
                  <a:cubicBezTo>
                    <a:pt x="209174" y="212970"/>
                    <a:pt x="208402" y="213694"/>
                    <a:pt x="207527" y="214275"/>
                  </a:cubicBezTo>
                  <a:lnTo>
                    <a:pt x="157521" y="246157"/>
                  </a:lnTo>
                  <a:cubicBezTo>
                    <a:pt x="153084" y="248985"/>
                    <a:pt x="147194" y="247681"/>
                    <a:pt x="144366" y="243244"/>
                  </a:cubicBezTo>
                  <a:cubicBezTo>
                    <a:pt x="143131" y="241306"/>
                    <a:pt x="142638" y="238988"/>
                    <a:pt x="142977" y="236716"/>
                  </a:cubicBezTo>
                  <a:lnTo>
                    <a:pt x="151312" y="180919"/>
                  </a:lnTo>
                  <a:cubicBezTo>
                    <a:pt x="151539" y="179417"/>
                    <a:pt x="152121" y="177990"/>
                    <a:pt x="153009" y="176757"/>
                  </a:cubicBezTo>
                  <a:lnTo>
                    <a:pt x="153979" y="175413"/>
                  </a:lnTo>
                  <a:lnTo>
                    <a:pt x="153981" y="175408"/>
                  </a:lnTo>
                  <a:lnTo>
                    <a:pt x="219075" y="85078"/>
                  </a:lnTo>
                  <a:lnTo>
                    <a:pt x="219075" y="0"/>
                  </a:lnTo>
                  <a:lnTo>
                    <a:pt x="0" y="0"/>
                  </a:lnTo>
                  <a:lnTo>
                    <a:pt x="0" y="295275"/>
                  </a:lnTo>
                  <a:lnTo>
                    <a:pt x="219075" y="295275"/>
                  </a:lnTo>
                  <a:lnTo>
                    <a:pt x="219075" y="199846"/>
                  </a:lnTo>
                  <a:lnTo>
                    <a:pt x="210038" y="211945"/>
                  </a:lnTo>
                  <a:cubicBezTo>
                    <a:pt x="209976" y="212028"/>
                    <a:pt x="209874" y="212055"/>
                    <a:pt x="209810" y="212135"/>
                  </a:cubicBezTo>
                  <a:close/>
                  <a:moveTo>
                    <a:pt x="104775" y="57150"/>
                  </a:moveTo>
                  <a:lnTo>
                    <a:pt x="180975" y="57150"/>
                  </a:lnTo>
                  <a:lnTo>
                    <a:pt x="180975" y="76200"/>
                  </a:lnTo>
                  <a:lnTo>
                    <a:pt x="104775" y="76200"/>
                  </a:lnTo>
                  <a:close/>
                  <a:moveTo>
                    <a:pt x="104775" y="133350"/>
                  </a:moveTo>
                  <a:lnTo>
                    <a:pt x="152400" y="133350"/>
                  </a:lnTo>
                  <a:lnTo>
                    <a:pt x="152400" y="152400"/>
                  </a:lnTo>
                  <a:lnTo>
                    <a:pt x="104775" y="152400"/>
                  </a:lnTo>
                  <a:close/>
                  <a:moveTo>
                    <a:pt x="76200" y="238125"/>
                  </a:moveTo>
                  <a:lnTo>
                    <a:pt x="38100" y="238125"/>
                  </a:lnTo>
                  <a:lnTo>
                    <a:pt x="38100" y="200025"/>
                  </a:lnTo>
                  <a:lnTo>
                    <a:pt x="76200" y="200025"/>
                  </a:lnTo>
                  <a:close/>
                  <a:moveTo>
                    <a:pt x="76200" y="161925"/>
                  </a:moveTo>
                  <a:lnTo>
                    <a:pt x="38100" y="161925"/>
                  </a:lnTo>
                  <a:lnTo>
                    <a:pt x="38100" y="123825"/>
                  </a:lnTo>
                  <a:lnTo>
                    <a:pt x="76200" y="123825"/>
                  </a:lnTo>
                  <a:close/>
                  <a:moveTo>
                    <a:pt x="76200" y="85725"/>
                  </a:moveTo>
                  <a:lnTo>
                    <a:pt x="38100" y="85725"/>
                  </a:lnTo>
                  <a:lnTo>
                    <a:pt x="38100" y="47625"/>
                  </a:lnTo>
                  <a:lnTo>
                    <a:pt x="76200" y="47625"/>
                  </a:lnTo>
                  <a:close/>
                  <a:moveTo>
                    <a:pt x="123825" y="228600"/>
                  </a:moveTo>
                  <a:lnTo>
                    <a:pt x="104775" y="228600"/>
                  </a:lnTo>
                  <a:lnTo>
                    <a:pt x="104775" y="209550"/>
                  </a:lnTo>
                  <a:lnTo>
                    <a:pt x="123825" y="209550"/>
                  </a:lnTo>
                  <a:close/>
                </a:path>
              </a:pathLst>
            </a:custGeom>
            <a:grpFill/>
            <a:ln w="9525" cap="flat">
              <a:solidFill>
                <a:schemeClr val="accent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171" name="Group 170">
            <a:extLst>
              <a:ext uri="{FF2B5EF4-FFF2-40B4-BE49-F238E27FC236}">
                <a16:creationId xmlns:a16="http://schemas.microsoft.com/office/drawing/2014/main" id="{53CF94E9-1F76-462F-AF6F-2AB0C9126EBD}"/>
              </a:ext>
            </a:extLst>
          </p:cNvPr>
          <p:cNvGrpSpPr/>
          <p:nvPr/>
        </p:nvGrpSpPr>
        <p:grpSpPr>
          <a:xfrm>
            <a:off x="6816357" y="1511887"/>
            <a:ext cx="497076" cy="646658"/>
            <a:chOff x="5025847" y="1914572"/>
            <a:chExt cx="463895" cy="609523"/>
          </a:xfrm>
          <a:solidFill>
            <a:schemeClr val="accent3">
              <a:lumMod val="50000"/>
            </a:schemeClr>
          </a:solidFill>
        </p:grpSpPr>
        <p:sp>
          <p:nvSpPr>
            <p:cNvPr id="172" name="Freeform: Shape 171">
              <a:extLst>
                <a:ext uri="{FF2B5EF4-FFF2-40B4-BE49-F238E27FC236}">
                  <a16:creationId xmlns:a16="http://schemas.microsoft.com/office/drawing/2014/main" id="{7E1550CD-14B8-4D50-B54B-E8070FD68EC8}"/>
                </a:ext>
              </a:extLst>
            </p:cNvPr>
            <p:cNvSpPr/>
            <p:nvPr/>
          </p:nvSpPr>
          <p:spPr>
            <a:xfrm>
              <a:off x="5104536" y="2147717"/>
              <a:ext cx="20454" cy="101993"/>
            </a:xfrm>
            <a:custGeom>
              <a:avLst/>
              <a:gdLst>
                <a:gd name="connsiteX0" fmla="*/ 0 w 44005"/>
                <a:gd name="connsiteY0" fmla="*/ 0 h 101993"/>
                <a:gd name="connsiteX1" fmla="*/ 44006 w 44005"/>
                <a:gd name="connsiteY1" fmla="*/ 0 h 101993"/>
                <a:gd name="connsiteX2" fmla="*/ 44006 w 44005"/>
                <a:gd name="connsiteY2" fmla="*/ 101994 h 101993"/>
                <a:gd name="connsiteX3" fmla="*/ 0 w 44005"/>
                <a:gd name="connsiteY3" fmla="*/ 101994 h 101993"/>
              </a:gdLst>
              <a:ahLst/>
              <a:cxnLst>
                <a:cxn ang="0">
                  <a:pos x="connsiteX0" y="connsiteY0"/>
                </a:cxn>
                <a:cxn ang="0">
                  <a:pos x="connsiteX1" y="connsiteY1"/>
                </a:cxn>
                <a:cxn ang="0">
                  <a:pos x="connsiteX2" y="connsiteY2"/>
                </a:cxn>
                <a:cxn ang="0">
                  <a:pos x="connsiteX3" y="connsiteY3"/>
                </a:cxn>
              </a:cxnLst>
              <a:rect l="l" t="t" r="r" b="b"/>
              <a:pathLst>
                <a:path w="44005" h="101993">
                  <a:moveTo>
                    <a:pt x="0" y="0"/>
                  </a:moveTo>
                  <a:lnTo>
                    <a:pt x="44006" y="0"/>
                  </a:lnTo>
                  <a:lnTo>
                    <a:pt x="44006" y="101994"/>
                  </a:lnTo>
                  <a:lnTo>
                    <a:pt x="0" y="101994"/>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3" name="Freeform: Shape 172">
              <a:extLst>
                <a:ext uri="{FF2B5EF4-FFF2-40B4-BE49-F238E27FC236}">
                  <a16:creationId xmlns:a16="http://schemas.microsoft.com/office/drawing/2014/main" id="{0A478BBF-C1BD-4ECD-844F-62A1B22479C5}"/>
                </a:ext>
              </a:extLst>
            </p:cNvPr>
            <p:cNvSpPr/>
            <p:nvPr/>
          </p:nvSpPr>
          <p:spPr>
            <a:xfrm>
              <a:off x="5176058" y="2089424"/>
              <a:ext cx="20454" cy="160297"/>
            </a:xfrm>
            <a:custGeom>
              <a:avLst/>
              <a:gdLst>
                <a:gd name="connsiteX0" fmla="*/ 0 w 44005"/>
                <a:gd name="connsiteY0" fmla="*/ 0 h 160296"/>
                <a:gd name="connsiteX1" fmla="*/ 44006 w 44005"/>
                <a:gd name="connsiteY1" fmla="*/ 0 h 160296"/>
                <a:gd name="connsiteX2" fmla="*/ 44006 w 44005"/>
                <a:gd name="connsiteY2" fmla="*/ 160296 h 160296"/>
                <a:gd name="connsiteX3" fmla="*/ 0 w 44005"/>
                <a:gd name="connsiteY3" fmla="*/ 160296 h 160296"/>
              </a:gdLst>
              <a:ahLst/>
              <a:cxnLst>
                <a:cxn ang="0">
                  <a:pos x="connsiteX0" y="connsiteY0"/>
                </a:cxn>
                <a:cxn ang="0">
                  <a:pos x="connsiteX1" y="connsiteY1"/>
                </a:cxn>
                <a:cxn ang="0">
                  <a:pos x="connsiteX2" y="connsiteY2"/>
                </a:cxn>
                <a:cxn ang="0">
                  <a:pos x="connsiteX3" y="connsiteY3"/>
                </a:cxn>
              </a:cxnLst>
              <a:rect l="l" t="t" r="r" b="b"/>
              <a:pathLst>
                <a:path w="44005" h="160296">
                  <a:moveTo>
                    <a:pt x="0" y="0"/>
                  </a:moveTo>
                  <a:lnTo>
                    <a:pt x="44006" y="0"/>
                  </a:lnTo>
                  <a:lnTo>
                    <a:pt x="44006" y="160296"/>
                  </a:lnTo>
                  <a:lnTo>
                    <a:pt x="0" y="160296"/>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4" name="Freeform: Shape 173">
              <a:extLst>
                <a:ext uri="{FF2B5EF4-FFF2-40B4-BE49-F238E27FC236}">
                  <a16:creationId xmlns:a16="http://schemas.microsoft.com/office/drawing/2014/main" id="{8D66C82D-2015-4C42-905C-8E7C4F5B3F2D}"/>
                </a:ext>
              </a:extLst>
            </p:cNvPr>
            <p:cNvSpPr/>
            <p:nvPr/>
          </p:nvSpPr>
          <p:spPr>
            <a:xfrm>
              <a:off x="5247562" y="2023861"/>
              <a:ext cx="20454" cy="225856"/>
            </a:xfrm>
            <a:custGeom>
              <a:avLst/>
              <a:gdLst>
                <a:gd name="connsiteX0" fmla="*/ 0 w 44005"/>
                <a:gd name="connsiteY0" fmla="*/ 0 h 225856"/>
                <a:gd name="connsiteX1" fmla="*/ 44005 w 44005"/>
                <a:gd name="connsiteY1" fmla="*/ 0 h 225856"/>
                <a:gd name="connsiteX2" fmla="*/ 44005 w 44005"/>
                <a:gd name="connsiteY2" fmla="*/ 225857 h 225856"/>
                <a:gd name="connsiteX3" fmla="*/ 0 w 44005"/>
                <a:gd name="connsiteY3" fmla="*/ 225857 h 225856"/>
              </a:gdLst>
              <a:ahLst/>
              <a:cxnLst>
                <a:cxn ang="0">
                  <a:pos x="connsiteX0" y="connsiteY0"/>
                </a:cxn>
                <a:cxn ang="0">
                  <a:pos x="connsiteX1" y="connsiteY1"/>
                </a:cxn>
                <a:cxn ang="0">
                  <a:pos x="connsiteX2" y="connsiteY2"/>
                </a:cxn>
                <a:cxn ang="0">
                  <a:pos x="connsiteX3" y="connsiteY3"/>
                </a:cxn>
              </a:cxnLst>
              <a:rect l="l" t="t" r="r" b="b"/>
              <a:pathLst>
                <a:path w="44005" h="225856">
                  <a:moveTo>
                    <a:pt x="0" y="0"/>
                  </a:moveTo>
                  <a:lnTo>
                    <a:pt x="44005" y="0"/>
                  </a:lnTo>
                  <a:lnTo>
                    <a:pt x="44005" y="225857"/>
                  </a:lnTo>
                  <a:lnTo>
                    <a:pt x="0" y="225857"/>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5" name="Freeform: Shape 174">
              <a:extLst>
                <a:ext uri="{FF2B5EF4-FFF2-40B4-BE49-F238E27FC236}">
                  <a16:creationId xmlns:a16="http://schemas.microsoft.com/office/drawing/2014/main" id="{0E0DC174-0DCD-408A-AB17-B7223392416A}"/>
                </a:ext>
              </a:extLst>
            </p:cNvPr>
            <p:cNvSpPr/>
            <p:nvPr/>
          </p:nvSpPr>
          <p:spPr>
            <a:xfrm>
              <a:off x="5319085" y="1958283"/>
              <a:ext cx="20454" cy="291425"/>
            </a:xfrm>
            <a:custGeom>
              <a:avLst/>
              <a:gdLst>
                <a:gd name="connsiteX0" fmla="*/ 0 w 44005"/>
                <a:gd name="connsiteY0" fmla="*/ 0 h 291426"/>
                <a:gd name="connsiteX1" fmla="*/ 44006 w 44005"/>
                <a:gd name="connsiteY1" fmla="*/ 0 h 291426"/>
                <a:gd name="connsiteX2" fmla="*/ 44006 w 44005"/>
                <a:gd name="connsiteY2" fmla="*/ 291427 h 291426"/>
                <a:gd name="connsiteX3" fmla="*/ 0 w 44005"/>
                <a:gd name="connsiteY3" fmla="*/ 291427 h 291426"/>
              </a:gdLst>
              <a:ahLst/>
              <a:cxnLst>
                <a:cxn ang="0">
                  <a:pos x="connsiteX0" y="connsiteY0"/>
                </a:cxn>
                <a:cxn ang="0">
                  <a:pos x="connsiteX1" y="connsiteY1"/>
                </a:cxn>
                <a:cxn ang="0">
                  <a:pos x="connsiteX2" y="connsiteY2"/>
                </a:cxn>
                <a:cxn ang="0">
                  <a:pos x="connsiteX3" y="connsiteY3"/>
                </a:cxn>
              </a:cxnLst>
              <a:rect l="l" t="t" r="r" b="b"/>
              <a:pathLst>
                <a:path w="44005" h="291426">
                  <a:moveTo>
                    <a:pt x="0" y="0"/>
                  </a:moveTo>
                  <a:lnTo>
                    <a:pt x="44006" y="0"/>
                  </a:lnTo>
                  <a:lnTo>
                    <a:pt x="44006" y="291427"/>
                  </a:lnTo>
                  <a:lnTo>
                    <a:pt x="0" y="291427"/>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6" name="Freeform: Shape 175">
              <a:extLst>
                <a:ext uri="{FF2B5EF4-FFF2-40B4-BE49-F238E27FC236}">
                  <a16:creationId xmlns:a16="http://schemas.microsoft.com/office/drawing/2014/main" id="{3F76726F-109A-4F50-81CC-76F27DF5F893}"/>
                </a:ext>
              </a:extLst>
            </p:cNvPr>
            <p:cNvSpPr/>
            <p:nvPr/>
          </p:nvSpPr>
          <p:spPr>
            <a:xfrm>
              <a:off x="5390610" y="1914572"/>
              <a:ext cx="20454" cy="335145"/>
            </a:xfrm>
            <a:custGeom>
              <a:avLst/>
              <a:gdLst>
                <a:gd name="connsiteX0" fmla="*/ 0 w 44005"/>
                <a:gd name="connsiteY0" fmla="*/ 0 h 335146"/>
                <a:gd name="connsiteX1" fmla="*/ 44005 w 44005"/>
                <a:gd name="connsiteY1" fmla="*/ 0 h 335146"/>
                <a:gd name="connsiteX2" fmla="*/ 44005 w 44005"/>
                <a:gd name="connsiteY2" fmla="*/ 335147 h 335146"/>
                <a:gd name="connsiteX3" fmla="*/ 0 w 44005"/>
                <a:gd name="connsiteY3" fmla="*/ 335147 h 335146"/>
              </a:gdLst>
              <a:ahLst/>
              <a:cxnLst>
                <a:cxn ang="0">
                  <a:pos x="connsiteX0" y="connsiteY0"/>
                </a:cxn>
                <a:cxn ang="0">
                  <a:pos x="connsiteX1" y="connsiteY1"/>
                </a:cxn>
                <a:cxn ang="0">
                  <a:pos x="connsiteX2" y="connsiteY2"/>
                </a:cxn>
                <a:cxn ang="0">
                  <a:pos x="connsiteX3" y="connsiteY3"/>
                </a:cxn>
              </a:cxnLst>
              <a:rect l="l" t="t" r="r" b="b"/>
              <a:pathLst>
                <a:path w="44005" h="335146">
                  <a:moveTo>
                    <a:pt x="0" y="0"/>
                  </a:moveTo>
                  <a:lnTo>
                    <a:pt x="44005" y="0"/>
                  </a:lnTo>
                  <a:lnTo>
                    <a:pt x="44005" y="335147"/>
                  </a:lnTo>
                  <a:lnTo>
                    <a:pt x="0" y="335147"/>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7" name="Freeform: Shape 176">
              <a:extLst>
                <a:ext uri="{FF2B5EF4-FFF2-40B4-BE49-F238E27FC236}">
                  <a16:creationId xmlns:a16="http://schemas.microsoft.com/office/drawing/2014/main" id="{813DC425-EC0A-4609-B57A-37AC52DB7CD3}"/>
                </a:ext>
              </a:extLst>
            </p:cNvPr>
            <p:cNvSpPr/>
            <p:nvPr/>
          </p:nvSpPr>
          <p:spPr>
            <a:xfrm>
              <a:off x="5066290" y="2288886"/>
              <a:ext cx="111556" cy="111556"/>
            </a:xfrm>
            <a:custGeom>
              <a:avLst/>
              <a:gdLst>
                <a:gd name="connsiteX0" fmla="*/ 55778 w 111556"/>
                <a:gd name="connsiteY0" fmla="*/ 111557 h 111556"/>
                <a:gd name="connsiteX1" fmla="*/ 111557 w 111556"/>
                <a:gd name="connsiteY1" fmla="*/ 55778 h 111556"/>
                <a:gd name="connsiteX2" fmla="*/ 55778 w 111556"/>
                <a:gd name="connsiteY2" fmla="*/ 0 h 111556"/>
                <a:gd name="connsiteX3" fmla="*/ 0 w 111556"/>
                <a:gd name="connsiteY3" fmla="*/ 55778 h 111556"/>
                <a:gd name="connsiteX4" fmla="*/ 55778 w 111556"/>
                <a:gd name="connsiteY4" fmla="*/ 111557 h 111556"/>
                <a:gd name="connsiteX5" fmla="*/ 55778 w 111556"/>
                <a:gd name="connsiteY5" fmla="*/ 19050 h 111556"/>
                <a:gd name="connsiteX6" fmla="*/ 92507 w 111556"/>
                <a:gd name="connsiteY6" fmla="*/ 55778 h 111556"/>
                <a:gd name="connsiteX7" fmla="*/ 55778 w 111556"/>
                <a:gd name="connsiteY7" fmla="*/ 92507 h 111556"/>
                <a:gd name="connsiteX8" fmla="*/ 19050 w 111556"/>
                <a:gd name="connsiteY8" fmla="*/ 55778 h 111556"/>
                <a:gd name="connsiteX9" fmla="*/ 55778 w 111556"/>
                <a:gd name="connsiteY9" fmla="*/ 19050 h 1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56" h="111556">
                  <a:moveTo>
                    <a:pt x="55778" y="111557"/>
                  </a:moveTo>
                  <a:cubicBezTo>
                    <a:pt x="86582" y="111557"/>
                    <a:pt x="111557" y="86582"/>
                    <a:pt x="111557" y="55778"/>
                  </a:cubicBezTo>
                  <a:cubicBezTo>
                    <a:pt x="111557" y="24975"/>
                    <a:pt x="86582" y="0"/>
                    <a:pt x="55778" y="0"/>
                  </a:cubicBezTo>
                  <a:cubicBezTo>
                    <a:pt x="24975" y="0"/>
                    <a:pt x="0" y="24975"/>
                    <a:pt x="0" y="55778"/>
                  </a:cubicBezTo>
                  <a:cubicBezTo>
                    <a:pt x="-10" y="86592"/>
                    <a:pt x="24965" y="111557"/>
                    <a:pt x="55778" y="111557"/>
                  </a:cubicBezTo>
                  <a:close/>
                  <a:moveTo>
                    <a:pt x="55778" y="19050"/>
                  </a:moveTo>
                  <a:cubicBezTo>
                    <a:pt x="76029" y="19050"/>
                    <a:pt x="92507" y="35528"/>
                    <a:pt x="92507" y="55778"/>
                  </a:cubicBezTo>
                  <a:cubicBezTo>
                    <a:pt x="92507" y="76029"/>
                    <a:pt x="76029" y="92507"/>
                    <a:pt x="55778" y="92507"/>
                  </a:cubicBezTo>
                  <a:cubicBezTo>
                    <a:pt x="35528" y="92507"/>
                    <a:pt x="19050" y="76029"/>
                    <a:pt x="19050" y="55778"/>
                  </a:cubicBezTo>
                  <a:cubicBezTo>
                    <a:pt x="19040" y="35528"/>
                    <a:pt x="35519" y="19050"/>
                    <a:pt x="55778" y="19050"/>
                  </a:cubicBez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8" name="Freeform: Shape 177">
              <a:extLst>
                <a:ext uri="{FF2B5EF4-FFF2-40B4-BE49-F238E27FC236}">
                  <a16:creationId xmlns:a16="http://schemas.microsoft.com/office/drawing/2014/main" id="{2EC9C3CC-0986-47DB-8CA6-36262F82ABC5}"/>
                </a:ext>
              </a:extLst>
            </p:cNvPr>
            <p:cNvSpPr/>
            <p:nvPr/>
          </p:nvSpPr>
          <p:spPr>
            <a:xfrm>
              <a:off x="5025847" y="2421807"/>
              <a:ext cx="192433" cy="102288"/>
            </a:xfrm>
            <a:custGeom>
              <a:avLst/>
              <a:gdLst>
                <a:gd name="connsiteX0" fmla="*/ 192434 w 192433"/>
                <a:gd name="connsiteY0" fmla="*/ 52921 h 102288"/>
                <a:gd name="connsiteX1" fmla="*/ 135703 w 192433"/>
                <a:gd name="connsiteY1" fmla="*/ 0 h 102288"/>
                <a:gd name="connsiteX2" fmla="*/ 56731 w 192433"/>
                <a:gd name="connsiteY2" fmla="*/ 0 h 102288"/>
                <a:gd name="connsiteX3" fmla="*/ 0 w 192433"/>
                <a:gd name="connsiteY3" fmla="*/ 52921 h 102288"/>
                <a:gd name="connsiteX4" fmla="*/ 0 w 192433"/>
                <a:gd name="connsiteY4" fmla="*/ 102289 h 102288"/>
                <a:gd name="connsiteX5" fmla="*/ 192434 w 192433"/>
                <a:gd name="connsiteY5" fmla="*/ 102289 h 102288"/>
                <a:gd name="connsiteX6" fmla="*/ 192434 w 192433"/>
                <a:gd name="connsiteY6" fmla="*/ 52921 h 102288"/>
                <a:gd name="connsiteX7" fmla="*/ 173384 w 192433"/>
                <a:gd name="connsiteY7" fmla="*/ 83249 h 102288"/>
                <a:gd name="connsiteX8" fmla="*/ 19060 w 192433"/>
                <a:gd name="connsiteY8" fmla="*/ 83249 h 102288"/>
                <a:gd name="connsiteX9" fmla="*/ 19060 w 192433"/>
                <a:gd name="connsiteY9" fmla="*/ 52930 h 102288"/>
                <a:gd name="connsiteX10" fmla="*/ 56740 w 192433"/>
                <a:gd name="connsiteY10" fmla="*/ 19060 h 102288"/>
                <a:gd name="connsiteX11" fmla="*/ 135531 w 192433"/>
                <a:gd name="connsiteY11" fmla="*/ 19060 h 102288"/>
                <a:gd name="connsiteX12" fmla="*/ 173393 w 192433"/>
                <a:gd name="connsiteY12" fmla="*/ 52930 h 102288"/>
                <a:gd name="connsiteX13" fmla="*/ 173393 w 192433"/>
                <a:gd name="connsiteY13" fmla="*/ 83249 h 10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433" h="102288">
                  <a:moveTo>
                    <a:pt x="192434" y="52921"/>
                  </a:moveTo>
                  <a:cubicBezTo>
                    <a:pt x="192434" y="943"/>
                    <a:pt x="135703" y="0"/>
                    <a:pt x="135703" y="0"/>
                  </a:cubicBezTo>
                  <a:lnTo>
                    <a:pt x="56731" y="0"/>
                  </a:lnTo>
                  <a:cubicBezTo>
                    <a:pt x="56731" y="0"/>
                    <a:pt x="0" y="638"/>
                    <a:pt x="0" y="52921"/>
                  </a:cubicBezTo>
                  <a:cubicBezTo>
                    <a:pt x="0" y="98374"/>
                    <a:pt x="0" y="102079"/>
                    <a:pt x="0" y="102289"/>
                  </a:cubicBezTo>
                  <a:lnTo>
                    <a:pt x="192434" y="102289"/>
                  </a:lnTo>
                  <a:cubicBezTo>
                    <a:pt x="192434" y="101994"/>
                    <a:pt x="192434" y="97803"/>
                    <a:pt x="192434" y="52921"/>
                  </a:cubicBezTo>
                  <a:close/>
                  <a:moveTo>
                    <a:pt x="173384" y="83249"/>
                  </a:moveTo>
                  <a:lnTo>
                    <a:pt x="19060" y="83249"/>
                  </a:lnTo>
                  <a:lnTo>
                    <a:pt x="19060" y="52930"/>
                  </a:lnTo>
                  <a:cubicBezTo>
                    <a:pt x="19060" y="21574"/>
                    <a:pt x="50730" y="19212"/>
                    <a:pt x="56740" y="19060"/>
                  </a:cubicBezTo>
                  <a:lnTo>
                    <a:pt x="135531" y="19060"/>
                  </a:lnTo>
                  <a:cubicBezTo>
                    <a:pt x="140018" y="19155"/>
                    <a:pt x="173393" y="20974"/>
                    <a:pt x="173393" y="52930"/>
                  </a:cubicBezTo>
                  <a:lnTo>
                    <a:pt x="173393" y="83249"/>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9" name="Freeform: Shape 178">
              <a:extLst>
                <a:ext uri="{FF2B5EF4-FFF2-40B4-BE49-F238E27FC236}">
                  <a16:creationId xmlns:a16="http://schemas.microsoft.com/office/drawing/2014/main" id="{2E1C8366-7884-44F3-8A28-694E3755D0CF}"/>
                </a:ext>
              </a:extLst>
            </p:cNvPr>
            <p:cNvSpPr/>
            <p:nvPr/>
          </p:nvSpPr>
          <p:spPr>
            <a:xfrm>
              <a:off x="5337752" y="2288886"/>
              <a:ext cx="111556" cy="111556"/>
            </a:xfrm>
            <a:custGeom>
              <a:avLst/>
              <a:gdLst>
                <a:gd name="connsiteX0" fmla="*/ 55778 w 111556"/>
                <a:gd name="connsiteY0" fmla="*/ 111557 h 111556"/>
                <a:gd name="connsiteX1" fmla="*/ 111557 w 111556"/>
                <a:gd name="connsiteY1" fmla="*/ 55778 h 111556"/>
                <a:gd name="connsiteX2" fmla="*/ 55778 w 111556"/>
                <a:gd name="connsiteY2" fmla="*/ 0 h 111556"/>
                <a:gd name="connsiteX3" fmla="*/ 0 w 111556"/>
                <a:gd name="connsiteY3" fmla="*/ 55778 h 111556"/>
                <a:gd name="connsiteX4" fmla="*/ 55778 w 111556"/>
                <a:gd name="connsiteY4" fmla="*/ 111557 h 111556"/>
                <a:gd name="connsiteX5" fmla="*/ 55778 w 111556"/>
                <a:gd name="connsiteY5" fmla="*/ 19050 h 111556"/>
                <a:gd name="connsiteX6" fmla="*/ 92507 w 111556"/>
                <a:gd name="connsiteY6" fmla="*/ 55778 h 111556"/>
                <a:gd name="connsiteX7" fmla="*/ 55778 w 111556"/>
                <a:gd name="connsiteY7" fmla="*/ 92507 h 111556"/>
                <a:gd name="connsiteX8" fmla="*/ 19050 w 111556"/>
                <a:gd name="connsiteY8" fmla="*/ 55778 h 111556"/>
                <a:gd name="connsiteX9" fmla="*/ 55778 w 111556"/>
                <a:gd name="connsiteY9" fmla="*/ 19050 h 1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56" h="111556">
                  <a:moveTo>
                    <a:pt x="55778" y="111557"/>
                  </a:moveTo>
                  <a:cubicBezTo>
                    <a:pt x="86582" y="111557"/>
                    <a:pt x="111557" y="86582"/>
                    <a:pt x="111557" y="55778"/>
                  </a:cubicBezTo>
                  <a:cubicBezTo>
                    <a:pt x="111557" y="24975"/>
                    <a:pt x="86582" y="0"/>
                    <a:pt x="55778" y="0"/>
                  </a:cubicBezTo>
                  <a:cubicBezTo>
                    <a:pt x="24975" y="0"/>
                    <a:pt x="0" y="24975"/>
                    <a:pt x="0" y="55778"/>
                  </a:cubicBezTo>
                  <a:cubicBezTo>
                    <a:pt x="-10" y="86592"/>
                    <a:pt x="24965" y="111557"/>
                    <a:pt x="55778" y="111557"/>
                  </a:cubicBezTo>
                  <a:close/>
                  <a:moveTo>
                    <a:pt x="55778" y="19050"/>
                  </a:moveTo>
                  <a:cubicBezTo>
                    <a:pt x="76029" y="19050"/>
                    <a:pt x="92507" y="35528"/>
                    <a:pt x="92507" y="55778"/>
                  </a:cubicBezTo>
                  <a:cubicBezTo>
                    <a:pt x="92507" y="76029"/>
                    <a:pt x="76029" y="92507"/>
                    <a:pt x="55778" y="92507"/>
                  </a:cubicBezTo>
                  <a:cubicBezTo>
                    <a:pt x="35528" y="92507"/>
                    <a:pt x="19050" y="76029"/>
                    <a:pt x="19050" y="55778"/>
                  </a:cubicBezTo>
                  <a:cubicBezTo>
                    <a:pt x="19040" y="35528"/>
                    <a:pt x="35519" y="19050"/>
                    <a:pt x="55778" y="19050"/>
                  </a:cubicBez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0" name="Freeform: Shape 179">
              <a:extLst>
                <a:ext uri="{FF2B5EF4-FFF2-40B4-BE49-F238E27FC236}">
                  <a16:creationId xmlns:a16="http://schemas.microsoft.com/office/drawing/2014/main" id="{306B38A7-A5E6-44A6-B22F-79FDB0C3A89F}"/>
                </a:ext>
              </a:extLst>
            </p:cNvPr>
            <p:cNvSpPr/>
            <p:nvPr/>
          </p:nvSpPr>
          <p:spPr>
            <a:xfrm>
              <a:off x="5297309" y="2421807"/>
              <a:ext cx="192433" cy="102288"/>
            </a:xfrm>
            <a:custGeom>
              <a:avLst/>
              <a:gdLst>
                <a:gd name="connsiteX0" fmla="*/ 192434 w 192433"/>
                <a:gd name="connsiteY0" fmla="*/ 52921 h 102288"/>
                <a:gd name="connsiteX1" fmla="*/ 135703 w 192433"/>
                <a:gd name="connsiteY1" fmla="*/ 0 h 102288"/>
                <a:gd name="connsiteX2" fmla="*/ 56731 w 192433"/>
                <a:gd name="connsiteY2" fmla="*/ 0 h 102288"/>
                <a:gd name="connsiteX3" fmla="*/ 0 w 192433"/>
                <a:gd name="connsiteY3" fmla="*/ 52921 h 102288"/>
                <a:gd name="connsiteX4" fmla="*/ 0 w 192433"/>
                <a:gd name="connsiteY4" fmla="*/ 102289 h 102288"/>
                <a:gd name="connsiteX5" fmla="*/ 192434 w 192433"/>
                <a:gd name="connsiteY5" fmla="*/ 102289 h 102288"/>
                <a:gd name="connsiteX6" fmla="*/ 192434 w 192433"/>
                <a:gd name="connsiteY6" fmla="*/ 52921 h 102288"/>
                <a:gd name="connsiteX7" fmla="*/ 173384 w 192433"/>
                <a:gd name="connsiteY7" fmla="*/ 83249 h 102288"/>
                <a:gd name="connsiteX8" fmla="*/ 19060 w 192433"/>
                <a:gd name="connsiteY8" fmla="*/ 83249 h 102288"/>
                <a:gd name="connsiteX9" fmla="*/ 19060 w 192433"/>
                <a:gd name="connsiteY9" fmla="*/ 52930 h 102288"/>
                <a:gd name="connsiteX10" fmla="*/ 56740 w 192433"/>
                <a:gd name="connsiteY10" fmla="*/ 19060 h 102288"/>
                <a:gd name="connsiteX11" fmla="*/ 135531 w 192433"/>
                <a:gd name="connsiteY11" fmla="*/ 19060 h 102288"/>
                <a:gd name="connsiteX12" fmla="*/ 173393 w 192433"/>
                <a:gd name="connsiteY12" fmla="*/ 52930 h 102288"/>
                <a:gd name="connsiteX13" fmla="*/ 173393 w 192433"/>
                <a:gd name="connsiteY13" fmla="*/ 83249 h 10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433" h="102288">
                  <a:moveTo>
                    <a:pt x="192434" y="52921"/>
                  </a:moveTo>
                  <a:cubicBezTo>
                    <a:pt x="192434" y="943"/>
                    <a:pt x="135703" y="0"/>
                    <a:pt x="135703" y="0"/>
                  </a:cubicBezTo>
                  <a:lnTo>
                    <a:pt x="56731" y="0"/>
                  </a:lnTo>
                  <a:cubicBezTo>
                    <a:pt x="56731" y="0"/>
                    <a:pt x="0" y="638"/>
                    <a:pt x="0" y="52921"/>
                  </a:cubicBezTo>
                  <a:cubicBezTo>
                    <a:pt x="0" y="98374"/>
                    <a:pt x="0" y="102079"/>
                    <a:pt x="0" y="102289"/>
                  </a:cubicBezTo>
                  <a:lnTo>
                    <a:pt x="192434" y="102289"/>
                  </a:lnTo>
                  <a:cubicBezTo>
                    <a:pt x="192434" y="101994"/>
                    <a:pt x="192434" y="97803"/>
                    <a:pt x="192434" y="52921"/>
                  </a:cubicBezTo>
                  <a:close/>
                  <a:moveTo>
                    <a:pt x="173384" y="83249"/>
                  </a:moveTo>
                  <a:lnTo>
                    <a:pt x="19060" y="83249"/>
                  </a:lnTo>
                  <a:lnTo>
                    <a:pt x="19060" y="52930"/>
                  </a:lnTo>
                  <a:cubicBezTo>
                    <a:pt x="19060" y="21574"/>
                    <a:pt x="50730" y="19212"/>
                    <a:pt x="56740" y="19060"/>
                  </a:cubicBezTo>
                  <a:lnTo>
                    <a:pt x="135531" y="19060"/>
                  </a:lnTo>
                  <a:cubicBezTo>
                    <a:pt x="140018" y="19155"/>
                    <a:pt x="173393" y="20974"/>
                    <a:pt x="173393" y="52930"/>
                  </a:cubicBezTo>
                  <a:lnTo>
                    <a:pt x="173393" y="83249"/>
                  </a:lnTo>
                  <a:close/>
                </a:path>
              </a:pathLst>
            </a:custGeom>
            <a:grpFill/>
            <a:ln w="9525" cap="flat">
              <a:solidFill>
                <a:schemeClr val="accent3">
                  <a:lumMod val="50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181" name="Graphic 66">
            <a:extLst>
              <a:ext uri="{FF2B5EF4-FFF2-40B4-BE49-F238E27FC236}">
                <a16:creationId xmlns:a16="http://schemas.microsoft.com/office/drawing/2014/main" id="{0CABD4E1-0393-4E5A-8CE0-FD3C252CD72A}"/>
              </a:ext>
            </a:extLst>
          </p:cNvPr>
          <p:cNvGrpSpPr/>
          <p:nvPr/>
        </p:nvGrpSpPr>
        <p:grpSpPr>
          <a:xfrm>
            <a:off x="8737633" y="1517632"/>
            <a:ext cx="660657" cy="654022"/>
            <a:chOff x="5600624" y="3032125"/>
            <a:chExt cx="571576" cy="571500"/>
          </a:xfrm>
          <a:solidFill>
            <a:schemeClr val="accent3">
              <a:lumMod val="75000"/>
            </a:schemeClr>
          </a:solidFill>
        </p:grpSpPr>
        <p:sp>
          <p:nvSpPr>
            <p:cNvPr id="182" name="Freeform: Shape 181">
              <a:extLst>
                <a:ext uri="{FF2B5EF4-FFF2-40B4-BE49-F238E27FC236}">
                  <a16:creationId xmlns:a16="http://schemas.microsoft.com/office/drawing/2014/main" id="{1D31D8C1-5B65-4323-8756-54EF60156F2C}"/>
                </a:ext>
              </a:extLst>
            </p:cNvPr>
            <p:cNvSpPr/>
            <p:nvPr/>
          </p:nvSpPr>
          <p:spPr>
            <a:xfrm>
              <a:off x="5600624" y="3032125"/>
              <a:ext cx="571576" cy="571500"/>
            </a:xfrm>
            <a:custGeom>
              <a:avLst/>
              <a:gdLst>
                <a:gd name="connsiteX0" fmla="*/ 543001 w 571576"/>
                <a:gd name="connsiteY0" fmla="*/ 0 h 571500"/>
                <a:gd name="connsiteX1" fmla="*/ 257251 w 571576"/>
                <a:gd name="connsiteY1" fmla="*/ 0 h 571500"/>
                <a:gd name="connsiteX2" fmla="*/ 228676 w 571576"/>
                <a:gd name="connsiteY2" fmla="*/ 28575 h 571500"/>
                <a:gd name="connsiteX3" fmla="*/ 228676 w 571576"/>
                <a:gd name="connsiteY3" fmla="*/ 57150 h 571500"/>
                <a:gd name="connsiteX4" fmla="*/ 200101 w 571576"/>
                <a:gd name="connsiteY4" fmla="*/ 57150 h 571500"/>
                <a:gd name="connsiteX5" fmla="*/ 171526 w 571576"/>
                <a:gd name="connsiteY5" fmla="*/ 85725 h 571500"/>
                <a:gd name="connsiteX6" fmla="*/ 171526 w 571576"/>
                <a:gd name="connsiteY6" fmla="*/ 114300 h 571500"/>
                <a:gd name="connsiteX7" fmla="*/ 142951 w 571576"/>
                <a:gd name="connsiteY7" fmla="*/ 114300 h 571500"/>
                <a:gd name="connsiteX8" fmla="*/ 114376 w 571576"/>
                <a:gd name="connsiteY8" fmla="*/ 142875 h 571500"/>
                <a:gd name="connsiteX9" fmla="*/ 114376 w 571576"/>
                <a:gd name="connsiteY9" fmla="*/ 267186 h 571500"/>
                <a:gd name="connsiteX10" fmla="*/ 358 w 571576"/>
                <a:gd name="connsiteY10" fmla="*/ 399866 h 571500"/>
                <a:gd name="connsiteX11" fmla="*/ 114376 w 571576"/>
                <a:gd name="connsiteY11" fmla="*/ 513883 h 571500"/>
                <a:gd name="connsiteX12" fmla="*/ 114376 w 571576"/>
                <a:gd name="connsiteY12" fmla="*/ 542925 h 571500"/>
                <a:gd name="connsiteX13" fmla="*/ 142951 w 571576"/>
                <a:gd name="connsiteY13" fmla="*/ 571500 h 571500"/>
                <a:gd name="connsiteX14" fmla="*/ 428701 w 571576"/>
                <a:gd name="connsiteY14" fmla="*/ 571500 h 571500"/>
                <a:gd name="connsiteX15" fmla="*/ 457276 w 571576"/>
                <a:gd name="connsiteY15" fmla="*/ 542925 h 571500"/>
                <a:gd name="connsiteX16" fmla="*/ 457276 w 571576"/>
                <a:gd name="connsiteY16" fmla="*/ 514350 h 571500"/>
                <a:gd name="connsiteX17" fmla="*/ 485851 w 571576"/>
                <a:gd name="connsiteY17" fmla="*/ 514350 h 571500"/>
                <a:gd name="connsiteX18" fmla="*/ 514426 w 571576"/>
                <a:gd name="connsiteY18" fmla="*/ 485775 h 571500"/>
                <a:gd name="connsiteX19" fmla="*/ 514426 w 571576"/>
                <a:gd name="connsiteY19" fmla="*/ 457200 h 571500"/>
                <a:gd name="connsiteX20" fmla="*/ 543001 w 571576"/>
                <a:gd name="connsiteY20" fmla="*/ 457200 h 571500"/>
                <a:gd name="connsiteX21" fmla="*/ 571576 w 571576"/>
                <a:gd name="connsiteY21" fmla="*/ 428625 h 571500"/>
                <a:gd name="connsiteX22" fmla="*/ 571576 w 571576"/>
                <a:gd name="connsiteY22" fmla="*/ 28575 h 571500"/>
                <a:gd name="connsiteX23" fmla="*/ 543001 w 571576"/>
                <a:gd name="connsiteY23" fmla="*/ 0 h 571500"/>
                <a:gd name="connsiteX24" fmla="*/ 19126 w 571576"/>
                <a:gd name="connsiteY24" fmla="*/ 390525 h 571500"/>
                <a:gd name="connsiteX25" fmla="*/ 123901 w 571576"/>
                <a:gd name="connsiteY25" fmla="*/ 285750 h 571500"/>
                <a:gd name="connsiteX26" fmla="*/ 228676 w 571576"/>
                <a:gd name="connsiteY26" fmla="*/ 390525 h 571500"/>
                <a:gd name="connsiteX27" fmla="*/ 123901 w 571576"/>
                <a:gd name="connsiteY27" fmla="*/ 495300 h 571500"/>
                <a:gd name="connsiteX28" fmla="*/ 19126 w 571576"/>
                <a:gd name="connsiteY28" fmla="*/ 390525 h 571500"/>
                <a:gd name="connsiteX29" fmla="*/ 438226 w 571576"/>
                <a:gd name="connsiteY29" fmla="*/ 542925 h 571500"/>
                <a:gd name="connsiteX30" fmla="*/ 428701 w 571576"/>
                <a:gd name="connsiteY30" fmla="*/ 552450 h 571500"/>
                <a:gd name="connsiteX31" fmla="*/ 142951 w 571576"/>
                <a:gd name="connsiteY31" fmla="*/ 552450 h 571500"/>
                <a:gd name="connsiteX32" fmla="*/ 133426 w 571576"/>
                <a:gd name="connsiteY32" fmla="*/ 542925 h 571500"/>
                <a:gd name="connsiteX33" fmla="*/ 133426 w 571576"/>
                <a:gd name="connsiteY33" fmla="*/ 513864 h 571500"/>
                <a:gd name="connsiteX34" fmla="*/ 247444 w 571576"/>
                <a:gd name="connsiteY34" fmla="*/ 381185 h 571500"/>
                <a:gd name="connsiteX35" fmla="*/ 133426 w 571576"/>
                <a:gd name="connsiteY35" fmla="*/ 267167 h 571500"/>
                <a:gd name="connsiteX36" fmla="*/ 133426 w 571576"/>
                <a:gd name="connsiteY36" fmla="*/ 142875 h 571500"/>
                <a:gd name="connsiteX37" fmla="*/ 142951 w 571576"/>
                <a:gd name="connsiteY37" fmla="*/ 133350 h 571500"/>
                <a:gd name="connsiteX38" fmla="*/ 342976 w 571576"/>
                <a:gd name="connsiteY38" fmla="*/ 133350 h 571500"/>
                <a:gd name="connsiteX39" fmla="*/ 342976 w 571576"/>
                <a:gd name="connsiteY39" fmla="*/ 219075 h 571500"/>
                <a:gd name="connsiteX40" fmla="*/ 352500 w 571576"/>
                <a:gd name="connsiteY40" fmla="*/ 228601 h 571500"/>
                <a:gd name="connsiteX41" fmla="*/ 357787 w 571576"/>
                <a:gd name="connsiteY41" fmla="*/ 227000 h 571500"/>
                <a:gd name="connsiteX42" fmla="*/ 381076 w 571576"/>
                <a:gd name="connsiteY42" fmla="*/ 211455 h 571500"/>
                <a:gd name="connsiteX43" fmla="*/ 404365 w 571576"/>
                <a:gd name="connsiteY43" fmla="*/ 226981 h 571500"/>
                <a:gd name="connsiteX44" fmla="*/ 417574 w 571576"/>
                <a:gd name="connsiteY44" fmla="*/ 224344 h 571500"/>
                <a:gd name="connsiteX45" fmla="*/ 419176 w 571576"/>
                <a:gd name="connsiteY45" fmla="*/ 219075 h 571500"/>
                <a:gd name="connsiteX46" fmla="*/ 419176 w 571576"/>
                <a:gd name="connsiteY46" fmla="*/ 133350 h 571500"/>
                <a:gd name="connsiteX47" fmla="*/ 428701 w 571576"/>
                <a:gd name="connsiteY47" fmla="*/ 133350 h 571500"/>
                <a:gd name="connsiteX48" fmla="*/ 438226 w 571576"/>
                <a:gd name="connsiteY48" fmla="*/ 142875 h 571500"/>
                <a:gd name="connsiteX49" fmla="*/ 362026 w 571576"/>
                <a:gd name="connsiteY49" fmla="*/ 133350 h 571500"/>
                <a:gd name="connsiteX50" fmla="*/ 400126 w 571576"/>
                <a:gd name="connsiteY50" fmla="*/ 133350 h 571500"/>
                <a:gd name="connsiteX51" fmla="*/ 400126 w 571576"/>
                <a:gd name="connsiteY51" fmla="*/ 201273 h 571500"/>
                <a:gd name="connsiteX52" fmla="*/ 386362 w 571576"/>
                <a:gd name="connsiteY52" fmla="*/ 192100 h 571500"/>
                <a:gd name="connsiteX53" fmla="*/ 375790 w 571576"/>
                <a:gd name="connsiteY53" fmla="*/ 192100 h 571500"/>
                <a:gd name="connsiteX54" fmla="*/ 362026 w 571576"/>
                <a:gd name="connsiteY54" fmla="*/ 201273 h 571500"/>
                <a:gd name="connsiteX55" fmla="*/ 495376 w 571576"/>
                <a:gd name="connsiteY55" fmla="*/ 485775 h 571500"/>
                <a:gd name="connsiteX56" fmla="*/ 485851 w 571576"/>
                <a:gd name="connsiteY56" fmla="*/ 495300 h 571500"/>
                <a:gd name="connsiteX57" fmla="*/ 457276 w 571576"/>
                <a:gd name="connsiteY57" fmla="*/ 495300 h 571500"/>
                <a:gd name="connsiteX58" fmla="*/ 457276 w 571576"/>
                <a:gd name="connsiteY58" fmla="*/ 142875 h 571500"/>
                <a:gd name="connsiteX59" fmla="*/ 428701 w 571576"/>
                <a:gd name="connsiteY59" fmla="*/ 114300 h 571500"/>
                <a:gd name="connsiteX60" fmla="*/ 190576 w 571576"/>
                <a:gd name="connsiteY60" fmla="*/ 114300 h 571500"/>
                <a:gd name="connsiteX61" fmla="*/ 190576 w 571576"/>
                <a:gd name="connsiteY61" fmla="*/ 85725 h 571500"/>
                <a:gd name="connsiteX62" fmla="*/ 200101 w 571576"/>
                <a:gd name="connsiteY62" fmla="*/ 76200 h 571500"/>
                <a:gd name="connsiteX63" fmla="*/ 485851 w 571576"/>
                <a:gd name="connsiteY63" fmla="*/ 76200 h 571500"/>
                <a:gd name="connsiteX64" fmla="*/ 495376 w 571576"/>
                <a:gd name="connsiteY64" fmla="*/ 85725 h 571500"/>
                <a:gd name="connsiteX65" fmla="*/ 552526 w 571576"/>
                <a:gd name="connsiteY65" fmla="*/ 428625 h 571500"/>
                <a:gd name="connsiteX66" fmla="*/ 543001 w 571576"/>
                <a:gd name="connsiteY66" fmla="*/ 438150 h 571500"/>
                <a:gd name="connsiteX67" fmla="*/ 514426 w 571576"/>
                <a:gd name="connsiteY67" fmla="*/ 438150 h 571500"/>
                <a:gd name="connsiteX68" fmla="*/ 514426 w 571576"/>
                <a:gd name="connsiteY68" fmla="*/ 85725 h 571500"/>
                <a:gd name="connsiteX69" fmla="*/ 485851 w 571576"/>
                <a:gd name="connsiteY69" fmla="*/ 57150 h 571500"/>
                <a:gd name="connsiteX70" fmla="*/ 247726 w 571576"/>
                <a:gd name="connsiteY70" fmla="*/ 57150 h 571500"/>
                <a:gd name="connsiteX71" fmla="*/ 247726 w 571576"/>
                <a:gd name="connsiteY71" fmla="*/ 28575 h 571500"/>
                <a:gd name="connsiteX72" fmla="*/ 257251 w 571576"/>
                <a:gd name="connsiteY72" fmla="*/ 19050 h 571500"/>
                <a:gd name="connsiteX73" fmla="*/ 543001 w 571576"/>
                <a:gd name="connsiteY73" fmla="*/ 19050 h 571500"/>
                <a:gd name="connsiteX74" fmla="*/ 552526 w 571576"/>
                <a:gd name="connsiteY74" fmla="*/ 285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71576" h="571500">
                  <a:moveTo>
                    <a:pt x="543001" y="0"/>
                  </a:moveTo>
                  <a:lnTo>
                    <a:pt x="257251" y="0"/>
                  </a:lnTo>
                  <a:cubicBezTo>
                    <a:pt x="241470" y="0"/>
                    <a:pt x="228676" y="12793"/>
                    <a:pt x="228676" y="28575"/>
                  </a:cubicBezTo>
                  <a:lnTo>
                    <a:pt x="228676" y="57150"/>
                  </a:lnTo>
                  <a:lnTo>
                    <a:pt x="200101" y="57150"/>
                  </a:lnTo>
                  <a:cubicBezTo>
                    <a:pt x="184320" y="57150"/>
                    <a:pt x="171526" y="69943"/>
                    <a:pt x="171526" y="85725"/>
                  </a:cubicBezTo>
                  <a:lnTo>
                    <a:pt x="171526" y="114300"/>
                  </a:lnTo>
                  <a:lnTo>
                    <a:pt x="142951" y="114300"/>
                  </a:lnTo>
                  <a:cubicBezTo>
                    <a:pt x="127170" y="114300"/>
                    <a:pt x="114376" y="127093"/>
                    <a:pt x="114376" y="142875"/>
                  </a:cubicBezTo>
                  <a:lnTo>
                    <a:pt x="114376" y="267186"/>
                  </a:lnTo>
                  <a:cubicBezTo>
                    <a:pt x="46252" y="272339"/>
                    <a:pt x="-4795" y="331742"/>
                    <a:pt x="358" y="399866"/>
                  </a:cubicBezTo>
                  <a:cubicBezTo>
                    <a:pt x="4970" y="460824"/>
                    <a:pt x="53418" y="509272"/>
                    <a:pt x="114376" y="513883"/>
                  </a:cubicBezTo>
                  <a:lnTo>
                    <a:pt x="114376" y="542925"/>
                  </a:lnTo>
                  <a:cubicBezTo>
                    <a:pt x="114376" y="558707"/>
                    <a:pt x="127170" y="571500"/>
                    <a:pt x="142951" y="571500"/>
                  </a:cubicBezTo>
                  <a:lnTo>
                    <a:pt x="428701" y="571500"/>
                  </a:lnTo>
                  <a:cubicBezTo>
                    <a:pt x="444483" y="571500"/>
                    <a:pt x="457276" y="558707"/>
                    <a:pt x="457276" y="542925"/>
                  </a:cubicBezTo>
                  <a:lnTo>
                    <a:pt x="457276" y="514350"/>
                  </a:lnTo>
                  <a:lnTo>
                    <a:pt x="485851" y="514350"/>
                  </a:lnTo>
                  <a:cubicBezTo>
                    <a:pt x="501633" y="514350"/>
                    <a:pt x="514426" y="501557"/>
                    <a:pt x="514426" y="485775"/>
                  </a:cubicBezTo>
                  <a:lnTo>
                    <a:pt x="514426" y="457200"/>
                  </a:lnTo>
                  <a:lnTo>
                    <a:pt x="543001" y="457200"/>
                  </a:lnTo>
                  <a:cubicBezTo>
                    <a:pt x="558783" y="457200"/>
                    <a:pt x="571576" y="444407"/>
                    <a:pt x="571576" y="428625"/>
                  </a:cubicBezTo>
                  <a:lnTo>
                    <a:pt x="571576" y="28575"/>
                  </a:lnTo>
                  <a:cubicBezTo>
                    <a:pt x="571576" y="12793"/>
                    <a:pt x="558783" y="0"/>
                    <a:pt x="543001" y="0"/>
                  </a:cubicBezTo>
                  <a:close/>
                  <a:moveTo>
                    <a:pt x="19126" y="390525"/>
                  </a:moveTo>
                  <a:cubicBezTo>
                    <a:pt x="19126" y="332659"/>
                    <a:pt x="66035" y="285750"/>
                    <a:pt x="123901" y="285750"/>
                  </a:cubicBezTo>
                  <a:cubicBezTo>
                    <a:pt x="181767" y="285750"/>
                    <a:pt x="228676" y="332659"/>
                    <a:pt x="228676" y="390525"/>
                  </a:cubicBezTo>
                  <a:cubicBezTo>
                    <a:pt x="228676" y="448391"/>
                    <a:pt x="181767" y="495300"/>
                    <a:pt x="123901" y="495300"/>
                  </a:cubicBezTo>
                  <a:cubicBezTo>
                    <a:pt x="66064" y="495232"/>
                    <a:pt x="19194" y="448362"/>
                    <a:pt x="19126" y="390525"/>
                  </a:cubicBezTo>
                  <a:close/>
                  <a:moveTo>
                    <a:pt x="438226" y="542925"/>
                  </a:moveTo>
                  <a:cubicBezTo>
                    <a:pt x="438226" y="548186"/>
                    <a:pt x="433962" y="552450"/>
                    <a:pt x="428701" y="552450"/>
                  </a:cubicBezTo>
                  <a:lnTo>
                    <a:pt x="142951" y="552450"/>
                  </a:lnTo>
                  <a:cubicBezTo>
                    <a:pt x="137691" y="552450"/>
                    <a:pt x="133426" y="548186"/>
                    <a:pt x="133426" y="542925"/>
                  </a:cubicBezTo>
                  <a:lnTo>
                    <a:pt x="133426" y="513864"/>
                  </a:lnTo>
                  <a:cubicBezTo>
                    <a:pt x="201550" y="508711"/>
                    <a:pt x="252597" y="449308"/>
                    <a:pt x="247444" y="381185"/>
                  </a:cubicBezTo>
                  <a:cubicBezTo>
                    <a:pt x="242833" y="320226"/>
                    <a:pt x="194384" y="271778"/>
                    <a:pt x="133426" y="267167"/>
                  </a:cubicBezTo>
                  <a:lnTo>
                    <a:pt x="133426" y="142875"/>
                  </a:lnTo>
                  <a:cubicBezTo>
                    <a:pt x="133426" y="137615"/>
                    <a:pt x="137691" y="133350"/>
                    <a:pt x="142951" y="133350"/>
                  </a:cubicBezTo>
                  <a:lnTo>
                    <a:pt x="342976" y="133350"/>
                  </a:lnTo>
                  <a:lnTo>
                    <a:pt x="342976" y="219075"/>
                  </a:lnTo>
                  <a:cubicBezTo>
                    <a:pt x="342975" y="224336"/>
                    <a:pt x="347239" y="228601"/>
                    <a:pt x="352500" y="228601"/>
                  </a:cubicBezTo>
                  <a:cubicBezTo>
                    <a:pt x="354382" y="228602"/>
                    <a:pt x="356222" y="228044"/>
                    <a:pt x="357787" y="227000"/>
                  </a:cubicBezTo>
                  <a:lnTo>
                    <a:pt x="381076" y="211455"/>
                  </a:lnTo>
                  <a:lnTo>
                    <a:pt x="404365" y="226981"/>
                  </a:lnTo>
                  <a:cubicBezTo>
                    <a:pt x="408741" y="229900"/>
                    <a:pt x="414655" y="228720"/>
                    <a:pt x="417574" y="224344"/>
                  </a:cubicBezTo>
                  <a:cubicBezTo>
                    <a:pt x="418615" y="222784"/>
                    <a:pt x="419173" y="220951"/>
                    <a:pt x="419176" y="219075"/>
                  </a:cubicBezTo>
                  <a:lnTo>
                    <a:pt x="419176" y="133350"/>
                  </a:lnTo>
                  <a:lnTo>
                    <a:pt x="428701" y="133350"/>
                  </a:lnTo>
                  <a:cubicBezTo>
                    <a:pt x="433962" y="133350"/>
                    <a:pt x="438226" y="137615"/>
                    <a:pt x="438226" y="142875"/>
                  </a:cubicBezTo>
                  <a:close/>
                  <a:moveTo>
                    <a:pt x="362026" y="133350"/>
                  </a:moveTo>
                  <a:lnTo>
                    <a:pt x="400126" y="133350"/>
                  </a:lnTo>
                  <a:lnTo>
                    <a:pt x="400126" y="201273"/>
                  </a:lnTo>
                  <a:lnTo>
                    <a:pt x="386362" y="192100"/>
                  </a:lnTo>
                  <a:cubicBezTo>
                    <a:pt x="383162" y="189965"/>
                    <a:pt x="378990" y="189965"/>
                    <a:pt x="375790" y="192100"/>
                  </a:cubicBezTo>
                  <a:lnTo>
                    <a:pt x="362026" y="201273"/>
                  </a:lnTo>
                  <a:close/>
                  <a:moveTo>
                    <a:pt x="495376" y="485775"/>
                  </a:moveTo>
                  <a:cubicBezTo>
                    <a:pt x="495376" y="491036"/>
                    <a:pt x="491112" y="495300"/>
                    <a:pt x="485851" y="495300"/>
                  </a:cubicBezTo>
                  <a:lnTo>
                    <a:pt x="457276" y="495300"/>
                  </a:lnTo>
                  <a:lnTo>
                    <a:pt x="457276" y="142875"/>
                  </a:lnTo>
                  <a:cubicBezTo>
                    <a:pt x="457276" y="127093"/>
                    <a:pt x="444483" y="114300"/>
                    <a:pt x="428701" y="114300"/>
                  </a:cubicBezTo>
                  <a:lnTo>
                    <a:pt x="190576" y="114300"/>
                  </a:lnTo>
                  <a:lnTo>
                    <a:pt x="190576" y="85725"/>
                  </a:lnTo>
                  <a:cubicBezTo>
                    <a:pt x="190576" y="80464"/>
                    <a:pt x="194841" y="76200"/>
                    <a:pt x="200101" y="76200"/>
                  </a:cubicBezTo>
                  <a:lnTo>
                    <a:pt x="485851" y="76200"/>
                  </a:lnTo>
                  <a:cubicBezTo>
                    <a:pt x="491112" y="76200"/>
                    <a:pt x="495376" y="80464"/>
                    <a:pt x="495376" y="85725"/>
                  </a:cubicBezTo>
                  <a:close/>
                  <a:moveTo>
                    <a:pt x="552526" y="428625"/>
                  </a:moveTo>
                  <a:cubicBezTo>
                    <a:pt x="552526" y="433886"/>
                    <a:pt x="548262" y="438150"/>
                    <a:pt x="543001" y="438150"/>
                  </a:cubicBezTo>
                  <a:lnTo>
                    <a:pt x="514426" y="438150"/>
                  </a:lnTo>
                  <a:lnTo>
                    <a:pt x="514426" y="85725"/>
                  </a:lnTo>
                  <a:cubicBezTo>
                    <a:pt x="514426" y="69943"/>
                    <a:pt x="501633" y="57150"/>
                    <a:pt x="485851" y="57150"/>
                  </a:cubicBezTo>
                  <a:lnTo>
                    <a:pt x="247726" y="57150"/>
                  </a:lnTo>
                  <a:lnTo>
                    <a:pt x="247726" y="28575"/>
                  </a:lnTo>
                  <a:cubicBezTo>
                    <a:pt x="247726" y="23314"/>
                    <a:pt x="251991" y="19050"/>
                    <a:pt x="257251" y="19050"/>
                  </a:cubicBezTo>
                  <a:lnTo>
                    <a:pt x="543001" y="19050"/>
                  </a:lnTo>
                  <a:cubicBezTo>
                    <a:pt x="548262" y="19050"/>
                    <a:pt x="552526" y="23314"/>
                    <a:pt x="552526" y="28575"/>
                  </a:cubicBez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3" name="Freeform: Shape 182">
              <a:extLst>
                <a:ext uri="{FF2B5EF4-FFF2-40B4-BE49-F238E27FC236}">
                  <a16:creationId xmlns:a16="http://schemas.microsoft.com/office/drawing/2014/main" id="{C5D5CE3E-050E-412C-83D8-1E15457F9321}"/>
                </a:ext>
              </a:extLst>
            </p:cNvPr>
            <p:cNvSpPr/>
            <p:nvPr/>
          </p:nvSpPr>
          <p:spPr>
            <a:xfrm>
              <a:off x="5753101" y="3203575"/>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57150 h 76200"/>
                <a:gd name="connsiteX6" fmla="*/ 19050 w 76200"/>
                <a:gd name="connsiteY6" fmla="*/ 38100 h 76200"/>
                <a:gd name="connsiteX7" fmla="*/ 38100 w 76200"/>
                <a:gd name="connsiteY7" fmla="*/ 19050 h 76200"/>
                <a:gd name="connsiteX8" fmla="*/ 57150 w 76200"/>
                <a:gd name="connsiteY8" fmla="*/ 38100 h 76200"/>
                <a:gd name="connsiteX9" fmla="*/ 38100 w 76200"/>
                <a:gd name="connsiteY9"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moveTo>
                    <a:pt x="38100" y="57150"/>
                  </a:moveTo>
                  <a:cubicBezTo>
                    <a:pt x="27579" y="57150"/>
                    <a:pt x="19050" y="48621"/>
                    <a:pt x="19050" y="38100"/>
                  </a:cubicBezTo>
                  <a:cubicBezTo>
                    <a:pt x="19050" y="27579"/>
                    <a:pt x="27579" y="19050"/>
                    <a:pt x="38100" y="19050"/>
                  </a:cubicBezTo>
                  <a:cubicBezTo>
                    <a:pt x="48621" y="19050"/>
                    <a:pt x="57150" y="27579"/>
                    <a:pt x="57150" y="38100"/>
                  </a:cubicBezTo>
                  <a:cubicBezTo>
                    <a:pt x="57150" y="48621"/>
                    <a:pt x="48621" y="57150"/>
                    <a:pt x="38100" y="57150"/>
                  </a:cubicBez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4" name="Freeform: Shape 183">
              <a:extLst>
                <a:ext uri="{FF2B5EF4-FFF2-40B4-BE49-F238E27FC236}">
                  <a16:creationId xmlns:a16="http://schemas.microsoft.com/office/drawing/2014/main" id="{7E71DC92-BFBB-43DF-805E-23BEC7B5862D}"/>
                </a:ext>
              </a:extLst>
            </p:cNvPr>
            <p:cNvSpPr/>
            <p:nvPr/>
          </p:nvSpPr>
          <p:spPr>
            <a:xfrm>
              <a:off x="5848351" y="32226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5" name="Freeform: Shape 184">
              <a:extLst>
                <a:ext uri="{FF2B5EF4-FFF2-40B4-BE49-F238E27FC236}">
                  <a16:creationId xmlns:a16="http://schemas.microsoft.com/office/drawing/2014/main" id="{59145FBB-F839-4AA2-A2AB-A6AB5B8CF850}"/>
                </a:ext>
              </a:extLst>
            </p:cNvPr>
            <p:cNvSpPr/>
            <p:nvPr/>
          </p:nvSpPr>
          <p:spPr>
            <a:xfrm>
              <a:off x="5886451" y="3222625"/>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6" name="Freeform: Shape 185">
              <a:extLst>
                <a:ext uri="{FF2B5EF4-FFF2-40B4-BE49-F238E27FC236}">
                  <a16:creationId xmlns:a16="http://schemas.microsoft.com/office/drawing/2014/main" id="{63BD664D-D994-4BAD-BBCA-7C6C2698985E}"/>
                </a:ext>
              </a:extLst>
            </p:cNvPr>
            <p:cNvSpPr/>
            <p:nvPr/>
          </p:nvSpPr>
          <p:spPr>
            <a:xfrm>
              <a:off x="5848351" y="3260725"/>
              <a:ext cx="76200" cy="19050"/>
            </a:xfrm>
            <a:custGeom>
              <a:avLst/>
              <a:gdLst>
                <a:gd name="connsiteX0" fmla="*/ 0 w 76200"/>
                <a:gd name="connsiteY0" fmla="*/ 0 h 19050"/>
                <a:gd name="connsiteX1" fmla="*/ 76200 w 76200"/>
                <a:gd name="connsiteY1" fmla="*/ 0 h 19050"/>
                <a:gd name="connsiteX2" fmla="*/ 76200 w 76200"/>
                <a:gd name="connsiteY2" fmla="*/ 19050 h 19050"/>
                <a:gd name="connsiteX3" fmla="*/ 0 w 762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76200" h="19050">
                  <a:moveTo>
                    <a:pt x="0" y="0"/>
                  </a:moveTo>
                  <a:lnTo>
                    <a:pt x="76200" y="0"/>
                  </a:lnTo>
                  <a:lnTo>
                    <a:pt x="76200"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7" name="Freeform: Shape 186">
              <a:extLst>
                <a:ext uri="{FF2B5EF4-FFF2-40B4-BE49-F238E27FC236}">
                  <a16:creationId xmlns:a16="http://schemas.microsoft.com/office/drawing/2014/main" id="{9B924D75-0415-4513-8382-59DA9F9DFCE9}"/>
                </a:ext>
              </a:extLst>
            </p:cNvPr>
            <p:cNvSpPr/>
            <p:nvPr/>
          </p:nvSpPr>
          <p:spPr>
            <a:xfrm>
              <a:off x="5857876" y="3336925"/>
              <a:ext cx="142875" cy="19050"/>
            </a:xfrm>
            <a:custGeom>
              <a:avLst/>
              <a:gdLst>
                <a:gd name="connsiteX0" fmla="*/ 0 w 142875"/>
                <a:gd name="connsiteY0" fmla="*/ 0 h 19050"/>
                <a:gd name="connsiteX1" fmla="*/ 142875 w 142875"/>
                <a:gd name="connsiteY1" fmla="*/ 0 h 19050"/>
                <a:gd name="connsiteX2" fmla="*/ 142875 w 142875"/>
                <a:gd name="connsiteY2" fmla="*/ 19050 h 19050"/>
                <a:gd name="connsiteX3" fmla="*/ 0 w 1428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42875" y="0"/>
                  </a:lnTo>
                  <a:lnTo>
                    <a:pt x="142875"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8" name="Freeform: Shape 187">
              <a:extLst>
                <a:ext uri="{FF2B5EF4-FFF2-40B4-BE49-F238E27FC236}">
                  <a16:creationId xmlns:a16="http://schemas.microsoft.com/office/drawing/2014/main" id="{01C89C0C-6433-423D-9728-21BCB0D37A71}"/>
                </a:ext>
              </a:extLst>
            </p:cNvPr>
            <p:cNvSpPr/>
            <p:nvPr/>
          </p:nvSpPr>
          <p:spPr>
            <a:xfrm>
              <a:off x="5857876" y="3394075"/>
              <a:ext cx="142875" cy="19050"/>
            </a:xfrm>
            <a:custGeom>
              <a:avLst/>
              <a:gdLst>
                <a:gd name="connsiteX0" fmla="*/ 0 w 142875"/>
                <a:gd name="connsiteY0" fmla="*/ 0 h 19050"/>
                <a:gd name="connsiteX1" fmla="*/ 142875 w 142875"/>
                <a:gd name="connsiteY1" fmla="*/ 0 h 19050"/>
                <a:gd name="connsiteX2" fmla="*/ 142875 w 142875"/>
                <a:gd name="connsiteY2" fmla="*/ 19050 h 19050"/>
                <a:gd name="connsiteX3" fmla="*/ 0 w 1428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42875" y="0"/>
                  </a:lnTo>
                  <a:lnTo>
                    <a:pt x="142875"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89" name="Freeform: Shape 188">
              <a:extLst>
                <a:ext uri="{FF2B5EF4-FFF2-40B4-BE49-F238E27FC236}">
                  <a16:creationId xmlns:a16="http://schemas.microsoft.com/office/drawing/2014/main" id="{71765DB1-3A1F-4212-B7F9-A35C9DE1F962}"/>
                </a:ext>
              </a:extLst>
            </p:cNvPr>
            <p:cNvSpPr/>
            <p:nvPr/>
          </p:nvSpPr>
          <p:spPr>
            <a:xfrm>
              <a:off x="5857876" y="3451225"/>
              <a:ext cx="142875" cy="19050"/>
            </a:xfrm>
            <a:custGeom>
              <a:avLst/>
              <a:gdLst>
                <a:gd name="connsiteX0" fmla="*/ 0 w 142875"/>
                <a:gd name="connsiteY0" fmla="*/ 0 h 19050"/>
                <a:gd name="connsiteX1" fmla="*/ 142875 w 142875"/>
                <a:gd name="connsiteY1" fmla="*/ 0 h 19050"/>
                <a:gd name="connsiteX2" fmla="*/ 142875 w 142875"/>
                <a:gd name="connsiteY2" fmla="*/ 19050 h 19050"/>
                <a:gd name="connsiteX3" fmla="*/ 0 w 1428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42875" y="0"/>
                  </a:lnTo>
                  <a:lnTo>
                    <a:pt x="142875"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0" name="Freeform: Shape 189">
              <a:extLst>
                <a:ext uri="{FF2B5EF4-FFF2-40B4-BE49-F238E27FC236}">
                  <a16:creationId xmlns:a16="http://schemas.microsoft.com/office/drawing/2014/main" id="{2A39B955-E672-4AB8-95FC-0F0B5C7A48F5}"/>
                </a:ext>
              </a:extLst>
            </p:cNvPr>
            <p:cNvSpPr/>
            <p:nvPr/>
          </p:nvSpPr>
          <p:spPr>
            <a:xfrm>
              <a:off x="5915026" y="3504936"/>
              <a:ext cx="85725" cy="25924"/>
            </a:xfrm>
            <a:custGeom>
              <a:avLst/>
              <a:gdLst>
                <a:gd name="connsiteX0" fmla="*/ 57150 w 85725"/>
                <a:gd name="connsiteY0" fmla="*/ 9 h 25924"/>
                <a:gd name="connsiteX1" fmla="*/ 38738 w 85725"/>
                <a:gd name="connsiteY1" fmla="*/ 4372 h 25924"/>
                <a:gd name="connsiteX2" fmla="*/ 18412 w 85725"/>
                <a:gd name="connsiteY2" fmla="*/ 4372 h 25924"/>
                <a:gd name="connsiteX3" fmla="*/ 0 w 85725"/>
                <a:gd name="connsiteY3" fmla="*/ 9 h 25924"/>
                <a:gd name="connsiteX4" fmla="*/ 0 w 85725"/>
                <a:gd name="connsiteY4" fmla="*/ 19059 h 25924"/>
                <a:gd name="connsiteX5" fmla="*/ 10144 w 85725"/>
                <a:gd name="connsiteY5" fmla="*/ 21545 h 25924"/>
                <a:gd name="connsiteX6" fmla="*/ 46968 w 85725"/>
                <a:gd name="connsiteY6" fmla="*/ 21545 h 25924"/>
                <a:gd name="connsiteX7" fmla="*/ 67304 w 85725"/>
                <a:gd name="connsiteY7" fmla="*/ 21545 h 25924"/>
                <a:gd name="connsiteX8" fmla="*/ 85725 w 85725"/>
                <a:gd name="connsiteY8" fmla="*/ 25917 h 25924"/>
                <a:gd name="connsiteX9" fmla="*/ 85725 w 85725"/>
                <a:gd name="connsiteY9" fmla="*/ 6867 h 25924"/>
                <a:gd name="connsiteX10" fmla="*/ 75552 w 85725"/>
                <a:gd name="connsiteY10" fmla="*/ 4372 h 25924"/>
                <a:gd name="connsiteX11" fmla="*/ 57150 w 85725"/>
                <a:gd name="connsiteY11" fmla="*/ 9 h 2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25924">
                  <a:moveTo>
                    <a:pt x="57150" y="9"/>
                  </a:moveTo>
                  <a:cubicBezTo>
                    <a:pt x="50742" y="-121"/>
                    <a:pt x="44406" y="1380"/>
                    <a:pt x="38738" y="4372"/>
                  </a:cubicBezTo>
                  <a:cubicBezTo>
                    <a:pt x="32370" y="7692"/>
                    <a:pt x="24781" y="7692"/>
                    <a:pt x="18412" y="4372"/>
                  </a:cubicBezTo>
                  <a:cubicBezTo>
                    <a:pt x="12747" y="1370"/>
                    <a:pt x="6409" y="-132"/>
                    <a:pt x="0" y="9"/>
                  </a:cubicBezTo>
                  <a:lnTo>
                    <a:pt x="0" y="19059"/>
                  </a:lnTo>
                  <a:cubicBezTo>
                    <a:pt x="3545" y="18944"/>
                    <a:pt x="7054" y="19804"/>
                    <a:pt x="10144" y="21545"/>
                  </a:cubicBezTo>
                  <a:cubicBezTo>
                    <a:pt x="21727" y="27374"/>
                    <a:pt x="35385" y="27374"/>
                    <a:pt x="46968" y="21545"/>
                  </a:cubicBezTo>
                  <a:cubicBezTo>
                    <a:pt x="53340" y="18225"/>
                    <a:pt x="60932" y="18225"/>
                    <a:pt x="67304" y="21545"/>
                  </a:cubicBezTo>
                  <a:cubicBezTo>
                    <a:pt x="72974" y="24541"/>
                    <a:pt x="79313" y="26045"/>
                    <a:pt x="85725" y="25917"/>
                  </a:cubicBezTo>
                  <a:lnTo>
                    <a:pt x="85725" y="6867"/>
                  </a:lnTo>
                  <a:cubicBezTo>
                    <a:pt x="82169" y="6986"/>
                    <a:pt x="78650" y="6122"/>
                    <a:pt x="75552" y="4372"/>
                  </a:cubicBezTo>
                  <a:cubicBezTo>
                    <a:pt x="69887" y="1382"/>
                    <a:pt x="63555" y="-119"/>
                    <a:pt x="57150" y="9"/>
                  </a:cubicBez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1" name="Freeform: Shape 190">
              <a:extLst>
                <a:ext uri="{FF2B5EF4-FFF2-40B4-BE49-F238E27FC236}">
                  <a16:creationId xmlns:a16="http://schemas.microsoft.com/office/drawing/2014/main" id="{0E2823B9-BB03-46B8-838E-5415BE787D80}"/>
                </a:ext>
              </a:extLst>
            </p:cNvPr>
            <p:cNvSpPr/>
            <p:nvPr/>
          </p:nvSpPr>
          <p:spPr>
            <a:xfrm>
              <a:off x="5695951" y="3365500"/>
              <a:ext cx="57150" cy="114300"/>
            </a:xfrm>
            <a:custGeom>
              <a:avLst/>
              <a:gdLst>
                <a:gd name="connsiteX0" fmla="*/ 38100 w 57150"/>
                <a:gd name="connsiteY0" fmla="*/ 114300 h 114300"/>
                <a:gd name="connsiteX1" fmla="*/ 38100 w 57150"/>
                <a:gd name="connsiteY1" fmla="*/ 103022 h 114300"/>
                <a:gd name="connsiteX2" fmla="*/ 55518 w 57150"/>
                <a:gd name="connsiteY2" fmla="*/ 66662 h 114300"/>
                <a:gd name="connsiteX3" fmla="*/ 28575 w 57150"/>
                <a:gd name="connsiteY3" fmla="*/ 47625 h 114300"/>
                <a:gd name="connsiteX4" fmla="*/ 19050 w 57150"/>
                <a:gd name="connsiteY4" fmla="*/ 38100 h 114300"/>
                <a:gd name="connsiteX5" fmla="*/ 28575 w 57150"/>
                <a:gd name="connsiteY5" fmla="*/ 28575 h 114300"/>
                <a:gd name="connsiteX6" fmla="*/ 38100 w 57150"/>
                <a:gd name="connsiteY6" fmla="*/ 38100 h 114300"/>
                <a:gd name="connsiteX7" fmla="*/ 57150 w 57150"/>
                <a:gd name="connsiteY7" fmla="*/ 38100 h 114300"/>
                <a:gd name="connsiteX8" fmla="*/ 38100 w 57150"/>
                <a:gd name="connsiteY8" fmla="*/ 11278 h 114300"/>
                <a:gd name="connsiteX9" fmla="*/ 38100 w 57150"/>
                <a:gd name="connsiteY9" fmla="*/ 0 h 114300"/>
                <a:gd name="connsiteX10" fmla="*/ 19050 w 57150"/>
                <a:gd name="connsiteY10" fmla="*/ 0 h 114300"/>
                <a:gd name="connsiteX11" fmla="*/ 19050 w 57150"/>
                <a:gd name="connsiteY11" fmla="*/ 11278 h 114300"/>
                <a:gd name="connsiteX12" fmla="*/ 1632 w 57150"/>
                <a:gd name="connsiteY12" fmla="*/ 47638 h 114300"/>
                <a:gd name="connsiteX13" fmla="*/ 28575 w 57150"/>
                <a:gd name="connsiteY13" fmla="*/ 66675 h 114300"/>
                <a:gd name="connsiteX14" fmla="*/ 38100 w 57150"/>
                <a:gd name="connsiteY14" fmla="*/ 76200 h 114300"/>
                <a:gd name="connsiteX15" fmla="*/ 28575 w 57150"/>
                <a:gd name="connsiteY15" fmla="*/ 85725 h 114300"/>
                <a:gd name="connsiteX16" fmla="*/ 19050 w 57150"/>
                <a:gd name="connsiteY16" fmla="*/ 76200 h 114300"/>
                <a:gd name="connsiteX17" fmla="*/ 0 w 57150"/>
                <a:gd name="connsiteY17" fmla="*/ 76200 h 114300"/>
                <a:gd name="connsiteX18" fmla="*/ 19050 w 57150"/>
                <a:gd name="connsiteY18" fmla="*/ 103022 h 114300"/>
                <a:gd name="connsiteX19" fmla="*/ 19050 w 57150"/>
                <a:gd name="connsiteY19"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150" h="114300">
                  <a:moveTo>
                    <a:pt x="38100" y="114300"/>
                  </a:moveTo>
                  <a:lnTo>
                    <a:pt x="38100" y="103022"/>
                  </a:lnTo>
                  <a:cubicBezTo>
                    <a:pt x="52950" y="97792"/>
                    <a:pt x="60749" y="81513"/>
                    <a:pt x="55518" y="66662"/>
                  </a:cubicBezTo>
                  <a:cubicBezTo>
                    <a:pt x="51494" y="55237"/>
                    <a:pt x="40689" y="47602"/>
                    <a:pt x="28575" y="47625"/>
                  </a:cubicBezTo>
                  <a:cubicBezTo>
                    <a:pt x="23314" y="47625"/>
                    <a:pt x="19050" y="43361"/>
                    <a:pt x="19050" y="38100"/>
                  </a:cubicBezTo>
                  <a:cubicBezTo>
                    <a:pt x="19050" y="32840"/>
                    <a:pt x="23314" y="28575"/>
                    <a:pt x="28575" y="28575"/>
                  </a:cubicBezTo>
                  <a:cubicBezTo>
                    <a:pt x="33836" y="28575"/>
                    <a:pt x="38100" y="32840"/>
                    <a:pt x="38100" y="38100"/>
                  </a:cubicBezTo>
                  <a:lnTo>
                    <a:pt x="57150" y="38100"/>
                  </a:lnTo>
                  <a:cubicBezTo>
                    <a:pt x="57100" y="26034"/>
                    <a:pt x="49476" y="15300"/>
                    <a:pt x="38100" y="11278"/>
                  </a:cubicBezTo>
                  <a:lnTo>
                    <a:pt x="38100" y="0"/>
                  </a:lnTo>
                  <a:lnTo>
                    <a:pt x="19050" y="0"/>
                  </a:lnTo>
                  <a:lnTo>
                    <a:pt x="19050" y="11278"/>
                  </a:lnTo>
                  <a:cubicBezTo>
                    <a:pt x="4200" y="16508"/>
                    <a:pt x="-3599" y="32787"/>
                    <a:pt x="1632" y="47638"/>
                  </a:cubicBezTo>
                  <a:cubicBezTo>
                    <a:pt x="5656" y="59063"/>
                    <a:pt x="16461" y="66698"/>
                    <a:pt x="28575" y="66675"/>
                  </a:cubicBezTo>
                  <a:cubicBezTo>
                    <a:pt x="33836" y="66675"/>
                    <a:pt x="38100" y="70939"/>
                    <a:pt x="38100" y="76200"/>
                  </a:cubicBezTo>
                  <a:cubicBezTo>
                    <a:pt x="38100" y="81460"/>
                    <a:pt x="33836" y="85725"/>
                    <a:pt x="28575" y="85725"/>
                  </a:cubicBezTo>
                  <a:cubicBezTo>
                    <a:pt x="23314" y="85725"/>
                    <a:pt x="19050" y="81460"/>
                    <a:pt x="19050" y="76200"/>
                  </a:cubicBezTo>
                  <a:lnTo>
                    <a:pt x="0" y="76200"/>
                  </a:lnTo>
                  <a:cubicBezTo>
                    <a:pt x="50" y="88266"/>
                    <a:pt x="7674" y="99000"/>
                    <a:pt x="19050" y="103022"/>
                  </a:cubicBezTo>
                  <a:lnTo>
                    <a:pt x="19050" y="11430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2" name="Freeform: Shape 191">
              <a:extLst>
                <a:ext uri="{FF2B5EF4-FFF2-40B4-BE49-F238E27FC236}">
                  <a16:creationId xmlns:a16="http://schemas.microsoft.com/office/drawing/2014/main" id="{8518B011-9BE8-41D3-AC0C-BA90946BD7E7}"/>
                </a:ext>
              </a:extLst>
            </p:cNvPr>
            <p:cNvSpPr/>
            <p:nvPr/>
          </p:nvSpPr>
          <p:spPr>
            <a:xfrm>
              <a:off x="5629276" y="3327400"/>
              <a:ext cx="190500" cy="190500"/>
            </a:xfrm>
            <a:custGeom>
              <a:avLst/>
              <a:gdLst>
                <a:gd name="connsiteX0" fmla="*/ 190500 w 190500"/>
                <a:gd name="connsiteY0" fmla="*/ 95250 h 190500"/>
                <a:gd name="connsiteX1" fmla="*/ 95250 w 190500"/>
                <a:gd name="connsiteY1" fmla="*/ 0 h 190500"/>
                <a:gd name="connsiteX2" fmla="*/ 0 w 190500"/>
                <a:gd name="connsiteY2" fmla="*/ 95250 h 190500"/>
                <a:gd name="connsiteX3" fmla="*/ 95250 w 190500"/>
                <a:gd name="connsiteY3" fmla="*/ 190500 h 190500"/>
                <a:gd name="connsiteX4" fmla="*/ 190500 w 190500"/>
                <a:gd name="connsiteY4" fmla="*/ 95250 h 190500"/>
                <a:gd name="connsiteX5" fmla="*/ 19050 w 190500"/>
                <a:gd name="connsiteY5" fmla="*/ 95250 h 190500"/>
                <a:gd name="connsiteX6" fmla="*/ 95250 w 190500"/>
                <a:gd name="connsiteY6" fmla="*/ 19050 h 190500"/>
                <a:gd name="connsiteX7" fmla="*/ 171450 w 190500"/>
                <a:gd name="connsiteY7" fmla="*/ 95250 h 190500"/>
                <a:gd name="connsiteX8" fmla="*/ 95250 w 190500"/>
                <a:gd name="connsiteY8" fmla="*/ 171450 h 190500"/>
                <a:gd name="connsiteX9" fmla="*/ 19050 w 190500"/>
                <a:gd name="connsiteY9" fmla="*/ 952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190500" y="95250"/>
                  </a:moveTo>
                  <a:cubicBezTo>
                    <a:pt x="190500" y="42645"/>
                    <a:pt x="147855" y="0"/>
                    <a:pt x="95250" y="0"/>
                  </a:cubicBezTo>
                  <a:cubicBezTo>
                    <a:pt x="42645" y="0"/>
                    <a:pt x="0" y="42645"/>
                    <a:pt x="0" y="95250"/>
                  </a:cubicBezTo>
                  <a:cubicBezTo>
                    <a:pt x="0" y="147855"/>
                    <a:pt x="42645" y="190500"/>
                    <a:pt x="95250" y="190500"/>
                  </a:cubicBezTo>
                  <a:cubicBezTo>
                    <a:pt x="147831" y="190442"/>
                    <a:pt x="190442" y="147831"/>
                    <a:pt x="190500" y="95250"/>
                  </a:cubicBezTo>
                  <a:close/>
                  <a:moveTo>
                    <a:pt x="19050" y="95250"/>
                  </a:moveTo>
                  <a:cubicBezTo>
                    <a:pt x="19050" y="53166"/>
                    <a:pt x="53166" y="19050"/>
                    <a:pt x="95250" y="19050"/>
                  </a:cubicBezTo>
                  <a:cubicBezTo>
                    <a:pt x="137334" y="19050"/>
                    <a:pt x="171450" y="53166"/>
                    <a:pt x="171450" y="95250"/>
                  </a:cubicBezTo>
                  <a:cubicBezTo>
                    <a:pt x="171450" y="137334"/>
                    <a:pt x="137334" y="171450"/>
                    <a:pt x="95250" y="171450"/>
                  </a:cubicBezTo>
                  <a:cubicBezTo>
                    <a:pt x="53185" y="171403"/>
                    <a:pt x="19097" y="137315"/>
                    <a:pt x="19050" y="95250"/>
                  </a:cubicBez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3" name="Freeform: Shape 192">
              <a:extLst>
                <a:ext uri="{FF2B5EF4-FFF2-40B4-BE49-F238E27FC236}">
                  <a16:creationId xmlns:a16="http://schemas.microsoft.com/office/drawing/2014/main" id="{46E80909-5973-4189-AD37-5F7E75CFFD0F}"/>
                </a:ext>
              </a:extLst>
            </p:cNvPr>
            <p:cNvSpPr/>
            <p:nvPr/>
          </p:nvSpPr>
          <p:spPr>
            <a:xfrm>
              <a:off x="5772151" y="34131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4" name="Freeform: Shape 193">
              <a:extLst>
                <a:ext uri="{FF2B5EF4-FFF2-40B4-BE49-F238E27FC236}">
                  <a16:creationId xmlns:a16="http://schemas.microsoft.com/office/drawing/2014/main" id="{9457F49D-41FF-427F-B102-BB515FC2CED6}"/>
                </a:ext>
              </a:extLst>
            </p:cNvPr>
            <p:cNvSpPr/>
            <p:nvPr/>
          </p:nvSpPr>
          <p:spPr>
            <a:xfrm>
              <a:off x="5657851" y="34131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solidFill>
                <a:schemeClr val="accent3">
                  <a:lumMod val="75000"/>
                </a:scheme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195" name="TextBox 194">
            <a:extLst>
              <a:ext uri="{FF2B5EF4-FFF2-40B4-BE49-F238E27FC236}">
                <a16:creationId xmlns:a16="http://schemas.microsoft.com/office/drawing/2014/main" id="{86E559B1-22D4-4430-A3D1-2C058FEFC622}"/>
              </a:ext>
            </a:extLst>
          </p:cNvPr>
          <p:cNvSpPr txBox="1"/>
          <p:nvPr/>
        </p:nvSpPr>
        <p:spPr>
          <a:xfrm>
            <a:off x="2288960" y="3053275"/>
            <a:ext cx="1622461" cy="73866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Drop Categorical features with high cardinality</a:t>
            </a:r>
          </a:p>
        </p:txBody>
      </p:sp>
      <p:sp>
        <p:nvSpPr>
          <p:cNvPr id="196" name="TextBox 195">
            <a:extLst>
              <a:ext uri="{FF2B5EF4-FFF2-40B4-BE49-F238E27FC236}">
                <a16:creationId xmlns:a16="http://schemas.microsoft.com/office/drawing/2014/main" id="{1031423C-7BE4-4680-BA98-BA915547F08E}"/>
              </a:ext>
            </a:extLst>
          </p:cNvPr>
          <p:cNvSpPr txBox="1"/>
          <p:nvPr/>
        </p:nvSpPr>
        <p:spPr>
          <a:xfrm>
            <a:off x="4287711" y="3160997"/>
            <a:ext cx="1622461" cy="52322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Data Normalization</a:t>
            </a:r>
          </a:p>
        </p:txBody>
      </p:sp>
      <p:sp>
        <p:nvSpPr>
          <p:cNvPr id="197" name="TextBox 196">
            <a:extLst>
              <a:ext uri="{FF2B5EF4-FFF2-40B4-BE49-F238E27FC236}">
                <a16:creationId xmlns:a16="http://schemas.microsoft.com/office/drawing/2014/main" id="{D3AACDA2-3044-4DE2-A94A-7E0B68C915CD}"/>
              </a:ext>
            </a:extLst>
          </p:cNvPr>
          <p:cNvSpPr txBox="1"/>
          <p:nvPr/>
        </p:nvSpPr>
        <p:spPr>
          <a:xfrm>
            <a:off x="6282168" y="3053275"/>
            <a:ext cx="1622461" cy="738664"/>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Find Optimal Value of Epsilon = 0.0776</a:t>
            </a:r>
          </a:p>
        </p:txBody>
      </p:sp>
      <p:sp>
        <p:nvSpPr>
          <p:cNvPr id="198" name="TextBox 197">
            <a:extLst>
              <a:ext uri="{FF2B5EF4-FFF2-40B4-BE49-F238E27FC236}">
                <a16:creationId xmlns:a16="http://schemas.microsoft.com/office/drawing/2014/main" id="{BD4FBF10-6BD7-413E-ACB9-AFC5F47EC86F}"/>
              </a:ext>
            </a:extLst>
          </p:cNvPr>
          <p:cNvSpPr txBox="1"/>
          <p:nvPr/>
        </p:nvSpPr>
        <p:spPr>
          <a:xfrm>
            <a:off x="8274135" y="3160998"/>
            <a:ext cx="1622461" cy="52322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Train DBSCAN Algorithm</a:t>
            </a:r>
          </a:p>
        </p:txBody>
      </p:sp>
      <p:sp>
        <p:nvSpPr>
          <p:cNvPr id="199" name="TextBox 198">
            <a:extLst>
              <a:ext uri="{FF2B5EF4-FFF2-40B4-BE49-F238E27FC236}">
                <a16:creationId xmlns:a16="http://schemas.microsoft.com/office/drawing/2014/main" id="{82C7865C-B35F-4B1E-B770-9D09FCF4903E}"/>
              </a:ext>
            </a:extLst>
          </p:cNvPr>
          <p:cNvSpPr txBox="1"/>
          <p:nvPr/>
        </p:nvSpPr>
        <p:spPr>
          <a:xfrm>
            <a:off x="10263992" y="2945554"/>
            <a:ext cx="1642742" cy="95410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85000"/>
                    <a:lumOff val="15000"/>
                  </a:prstClr>
                </a:solidFill>
                <a:effectLst/>
                <a:uLnTx/>
                <a:uFillTx/>
                <a:latin typeface="Arial" panose="020B0604020202020204" pitchFamily="34" charset="0"/>
                <a:cs typeface="Arial" panose="020B0604020202020204" pitchFamily="34" charset="0"/>
              </a:rPr>
              <a:t>Plot Clustering Results on 2-Dimensional Space</a:t>
            </a:r>
          </a:p>
        </p:txBody>
      </p:sp>
      <p:sp>
        <p:nvSpPr>
          <p:cNvPr id="200" name="TextBox 199">
            <a:extLst>
              <a:ext uri="{FF2B5EF4-FFF2-40B4-BE49-F238E27FC236}">
                <a16:creationId xmlns:a16="http://schemas.microsoft.com/office/drawing/2014/main" id="{4BAD812D-389F-4C6C-9330-F6EEFB4F52EB}"/>
              </a:ext>
            </a:extLst>
          </p:cNvPr>
          <p:cNvSpPr txBox="1"/>
          <p:nvPr/>
        </p:nvSpPr>
        <p:spPr>
          <a:xfrm>
            <a:off x="306604" y="3976617"/>
            <a:ext cx="1640245" cy="1651734"/>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Categorical values to be transformed into numerical values for data modelling</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town</a:t>
            </a: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flat_type</a:t>
            </a:r>
            <a:endParaRPr lang="en-US" sz="1100" dirty="0">
              <a:latin typeface="Arial" panose="020B0604020202020204" pitchFamily="34" charset="0"/>
              <a:cs typeface="Arial" panose="020B0604020202020204" pitchFamily="34" charset="0"/>
            </a:endParaRP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flat_model</a:t>
            </a:r>
            <a:endParaRPr lang="en-US" sz="1100" dirty="0">
              <a:latin typeface="Arial" panose="020B0604020202020204" pitchFamily="34" charset="0"/>
              <a:cs typeface="Arial" panose="020B0604020202020204" pitchFamily="34" charset="0"/>
            </a:endParaRP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street_name</a:t>
            </a:r>
            <a:endParaRPr lang="en-US" sz="1100" dirty="0">
              <a:latin typeface="Arial" panose="020B0604020202020204" pitchFamily="34" charset="0"/>
              <a:cs typeface="Arial" panose="020B0604020202020204" pitchFamily="34" charset="0"/>
            </a:endParaRPr>
          </a:p>
        </p:txBody>
      </p:sp>
      <p:sp>
        <p:nvSpPr>
          <p:cNvPr id="201" name="TextBox 200">
            <a:extLst>
              <a:ext uri="{FF2B5EF4-FFF2-40B4-BE49-F238E27FC236}">
                <a16:creationId xmlns:a16="http://schemas.microsoft.com/office/drawing/2014/main" id="{47F0DF10-3755-47DD-8BFA-4F74BEFC4A5F}"/>
              </a:ext>
            </a:extLst>
          </p:cNvPr>
          <p:cNvSpPr txBox="1"/>
          <p:nvPr/>
        </p:nvSpPr>
        <p:spPr>
          <a:xfrm>
            <a:off x="2295684" y="3976617"/>
            <a:ext cx="1640245" cy="1092607"/>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Drop high cardinality features</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town</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block</a:t>
            </a:r>
          </a:p>
          <a:p>
            <a:pPr marL="171450" indent="-171450">
              <a:spcBef>
                <a:spcPts val="200"/>
              </a:spcBef>
              <a:spcAft>
                <a:spcPts val="200"/>
              </a:spcAft>
              <a:buFont typeface="Arial" panose="020B0604020202020204" pitchFamily="34" charset="0"/>
              <a:buChar char="•"/>
            </a:pPr>
            <a:r>
              <a:rPr lang="en-US" sz="1100" dirty="0" err="1">
                <a:latin typeface="Arial" panose="020B0604020202020204" pitchFamily="34" charset="0"/>
                <a:cs typeface="Arial" panose="020B0604020202020204" pitchFamily="34" charset="0"/>
              </a:rPr>
              <a:t>street_name</a:t>
            </a:r>
            <a:endParaRPr lang="en-US" sz="1100" dirty="0">
              <a:latin typeface="Arial" panose="020B0604020202020204" pitchFamily="34" charset="0"/>
              <a:cs typeface="Arial" panose="020B0604020202020204" pitchFamily="34" charset="0"/>
            </a:endParaRPr>
          </a:p>
        </p:txBody>
      </p:sp>
      <p:sp>
        <p:nvSpPr>
          <p:cNvPr id="202" name="TextBox 201">
            <a:extLst>
              <a:ext uri="{FF2B5EF4-FFF2-40B4-BE49-F238E27FC236}">
                <a16:creationId xmlns:a16="http://schemas.microsoft.com/office/drawing/2014/main" id="{6DB45DE9-A5B4-4C79-B320-4B26008116F0}"/>
              </a:ext>
            </a:extLst>
          </p:cNvPr>
          <p:cNvSpPr txBox="1"/>
          <p:nvPr/>
        </p:nvSpPr>
        <p:spPr>
          <a:xfrm>
            <a:off x="4280820" y="3976617"/>
            <a:ext cx="1640245" cy="1446550"/>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The goal of normalization is to change the values of numeric columns in the dataset to a common scale, without distorting differences in the ranges of values</a:t>
            </a:r>
          </a:p>
        </p:txBody>
      </p:sp>
      <p:sp>
        <p:nvSpPr>
          <p:cNvPr id="203" name="TextBox 202">
            <a:extLst>
              <a:ext uri="{FF2B5EF4-FFF2-40B4-BE49-F238E27FC236}">
                <a16:creationId xmlns:a16="http://schemas.microsoft.com/office/drawing/2014/main" id="{BA7CDAF6-7F87-489C-9B76-7DB36185CE70}"/>
              </a:ext>
            </a:extLst>
          </p:cNvPr>
          <p:cNvSpPr txBox="1"/>
          <p:nvPr/>
        </p:nvSpPr>
        <p:spPr>
          <a:xfrm>
            <a:off x="6281616" y="3976617"/>
            <a:ext cx="1640245" cy="1446550"/>
          </a:xfrm>
          <a:prstGeom prst="rect">
            <a:avLst/>
          </a:prstGeom>
          <a:noFill/>
        </p:spPr>
        <p:txBody>
          <a:bodyPr wrap="square" rtlCol="0">
            <a:spAutoFit/>
          </a:bodyPr>
          <a:lstStyle/>
          <a:p>
            <a:pPr>
              <a:spcBef>
                <a:spcPts val="200"/>
              </a:spcBef>
              <a:spcAft>
                <a:spcPts val="200"/>
              </a:spcAft>
            </a:pPr>
            <a:r>
              <a:rPr lang="en-US" sz="1100" dirty="0">
                <a:latin typeface="Arial" panose="020B0604020202020204" pitchFamily="34" charset="0"/>
                <a:cs typeface="Arial" panose="020B0604020202020204" pitchFamily="34" charset="0"/>
              </a:rPr>
              <a:t>To determine the location of maximum curvature visually can be difficult. Hence, a Python package called kneed can be used to detect the knee or elbow point.</a:t>
            </a:r>
          </a:p>
        </p:txBody>
      </p:sp>
      <p:sp>
        <p:nvSpPr>
          <p:cNvPr id="204" name="TextBox 203">
            <a:extLst>
              <a:ext uri="{FF2B5EF4-FFF2-40B4-BE49-F238E27FC236}">
                <a16:creationId xmlns:a16="http://schemas.microsoft.com/office/drawing/2014/main" id="{FE2943A1-7232-44D0-B60B-0B32593F8DA6}"/>
              </a:ext>
            </a:extLst>
          </p:cNvPr>
          <p:cNvSpPr txBox="1"/>
          <p:nvPr/>
        </p:nvSpPr>
        <p:spPr>
          <a:xfrm>
            <a:off x="8289969" y="3976617"/>
            <a:ext cx="1640245" cy="1107996"/>
          </a:xfrm>
          <a:prstGeom prst="rect">
            <a:avLst/>
          </a:prstGeom>
          <a:noFill/>
        </p:spPr>
        <p:txBody>
          <a:bodyPr wrap="square" rtlCol="0">
            <a:spAutoFit/>
          </a:bodyPr>
          <a:lstStyle/>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Now that we have derived the optimal value of epsilon as 0.0776 and applied this in the DBSCAN algorithm.</a:t>
            </a:r>
          </a:p>
        </p:txBody>
      </p:sp>
      <p:sp>
        <p:nvSpPr>
          <p:cNvPr id="205" name="TextBox 204">
            <a:extLst>
              <a:ext uri="{FF2B5EF4-FFF2-40B4-BE49-F238E27FC236}">
                <a16:creationId xmlns:a16="http://schemas.microsoft.com/office/drawing/2014/main" id="{226ACA84-B519-4767-8653-5746B10E9C78}"/>
              </a:ext>
            </a:extLst>
          </p:cNvPr>
          <p:cNvSpPr txBox="1"/>
          <p:nvPr/>
        </p:nvSpPr>
        <p:spPr>
          <a:xfrm>
            <a:off x="10285034" y="4041934"/>
            <a:ext cx="1640245" cy="2277547"/>
          </a:xfrm>
          <a:prstGeom prst="rect">
            <a:avLst/>
          </a:prstGeom>
          <a:noFill/>
        </p:spPr>
        <p:txBody>
          <a:bodyPr wrap="square" rtlCol="0">
            <a:spAutoFit/>
          </a:bodyPr>
          <a:lstStyle/>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This time it is quite evident that the DBSCAN clustering is done properly with 4 resulting clusters and only a few noise points</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Estimated no. of clusters: 171</a:t>
            </a:r>
          </a:p>
          <a:p>
            <a:pPr marL="171450" indent="-171450">
              <a:spcBef>
                <a:spcPts val="200"/>
              </a:spcBef>
              <a:spcAft>
                <a:spcPts val="200"/>
              </a:spcAft>
              <a:buFont typeface="Arial" panose="020B0604020202020204" pitchFamily="34" charset="0"/>
              <a:buChar char="•"/>
            </a:pPr>
            <a:r>
              <a:rPr lang="en-US" sz="1100" dirty="0">
                <a:latin typeface="Arial" panose="020B0604020202020204" pitchFamily="34" charset="0"/>
                <a:cs typeface="Arial" panose="020B0604020202020204" pitchFamily="34" charset="0"/>
              </a:rPr>
              <a:t>Estimated no. of noise points: 17,396</a:t>
            </a:r>
          </a:p>
          <a:p>
            <a:pPr marL="171450" indent="-171450">
              <a:spcBef>
                <a:spcPts val="200"/>
              </a:spcBef>
              <a:spcAft>
                <a:spcPts val="200"/>
              </a:spcAft>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676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BDE3-A4B0-4522-BBD2-686F7F537AF6}"/>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Types of Models</a:t>
            </a:r>
          </a:p>
        </p:txBody>
      </p:sp>
      <p:graphicFrame>
        <p:nvGraphicFramePr>
          <p:cNvPr id="3" name="Table 3">
            <a:extLst>
              <a:ext uri="{FF2B5EF4-FFF2-40B4-BE49-F238E27FC236}">
                <a16:creationId xmlns:a16="http://schemas.microsoft.com/office/drawing/2014/main" id="{F0E161A8-FA76-49A7-8F6A-D39539B65DDE}"/>
              </a:ext>
            </a:extLst>
          </p:cNvPr>
          <p:cNvGraphicFramePr>
            <a:graphicFrameLocks noGrp="1"/>
          </p:cNvGraphicFramePr>
          <p:nvPr>
            <p:extLst>
              <p:ext uri="{D42A27DB-BD31-4B8C-83A1-F6EECF244321}">
                <p14:modId xmlns:p14="http://schemas.microsoft.com/office/powerpoint/2010/main" val="2986237789"/>
              </p:ext>
            </p:extLst>
          </p:nvPr>
        </p:nvGraphicFramePr>
        <p:xfrm>
          <a:off x="399143" y="896937"/>
          <a:ext cx="11338768" cy="5710339"/>
        </p:xfrm>
        <a:graphic>
          <a:graphicData uri="http://schemas.openxmlformats.org/drawingml/2006/table">
            <a:tbl>
              <a:tblPr firstRow="1" bandRow="1">
                <a:tableStyleId>{7DF18680-E054-41AD-8BC1-D1AEF772440D}</a:tableStyleId>
              </a:tblPr>
              <a:tblGrid>
                <a:gridCol w="2269412">
                  <a:extLst>
                    <a:ext uri="{9D8B030D-6E8A-4147-A177-3AD203B41FA5}">
                      <a16:colId xmlns:a16="http://schemas.microsoft.com/office/drawing/2014/main" val="271135101"/>
                    </a:ext>
                  </a:extLst>
                </a:gridCol>
                <a:gridCol w="4534678">
                  <a:extLst>
                    <a:ext uri="{9D8B030D-6E8A-4147-A177-3AD203B41FA5}">
                      <a16:colId xmlns:a16="http://schemas.microsoft.com/office/drawing/2014/main" val="1093620774"/>
                    </a:ext>
                  </a:extLst>
                </a:gridCol>
                <a:gridCol w="4534678">
                  <a:extLst>
                    <a:ext uri="{9D8B030D-6E8A-4147-A177-3AD203B41FA5}">
                      <a16:colId xmlns:a16="http://schemas.microsoft.com/office/drawing/2014/main" val="4231880579"/>
                    </a:ext>
                  </a:extLst>
                </a:gridCol>
              </a:tblGrid>
              <a:tr h="430413">
                <a:tc>
                  <a:txBody>
                    <a:bodyPr/>
                    <a:lstStyle/>
                    <a:p>
                      <a:endParaRPr lang="en-US" sz="2000" dirty="0">
                        <a:latin typeface="Arial" panose="020B0604020202020204" pitchFamily="34" charset="0"/>
                        <a:cs typeface="Arial" panose="020B0604020202020204" pitchFamily="34" charset="0"/>
                      </a:endParaRPr>
                    </a:p>
                  </a:txBody>
                  <a:tcPr anchor="ctr">
                    <a:noFill/>
                  </a:tcPr>
                </a:tc>
                <a:tc>
                  <a:txBody>
                    <a:bodyPr/>
                    <a:lstStyle/>
                    <a:p>
                      <a:pPr algn="ctr"/>
                      <a:r>
                        <a:rPr lang="en-US" sz="1800" dirty="0">
                          <a:latin typeface="Arial" panose="020B0604020202020204" pitchFamily="34" charset="0"/>
                          <a:cs typeface="Arial" panose="020B0604020202020204" pitchFamily="34" charset="0"/>
                        </a:rPr>
                        <a:t>K-Means</a:t>
                      </a:r>
                    </a:p>
                  </a:txBody>
                  <a:tcPr anchor="ctr"/>
                </a:tc>
                <a:tc>
                  <a:txBody>
                    <a:bodyPr/>
                    <a:lstStyle/>
                    <a:p>
                      <a:pPr algn="ctr"/>
                      <a:r>
                        <a:rPr lang="en-US" sz="1800" dirty="0">
                          <a:latin typeface="Arial" panose="020B0604020202020204" pitchFamily="34" charset="0"/>
                          <a:cs typeface="Arial" panose="020B0604020202020204" pitchFamily="34" charset="0"/>
                        </a:rPr>
                        <a:t>DBSCAN</a:t>
                      </a:r>
                    </a:p>
                  </a:txBody>
                  <a:tcPr anchor="ctr"/>
                </a:tc>
                <a:extLst>
                  <a:ext uri="{0D108BD9-81ED-4DB2-BD59-A6C34878D82A}">
                    <a16:rowId xmlns:a16="http://schemas.microsoft.com/office/drawing/2014/main" val="3472203053"/>
                  </a:ext>
                </a:extLst>
              </a:tr>
              <a:tr h="761500">
                <a:tc>
                  <a:txBody>
                    <a:bodyPr/>
                    <a:lstStyle/>
                    <a:p>
                      <a:r>
                        <a:rPr lang="en-US" sz="1800" dirty="0">
                          <a:latin typeface="Arial" panose="020B0604020202020204" pitchFamily="34" charset="0"/>
                          <a:cs typeface="Arial" panose="020B0604020202020204" pitchFamily="34" charset="0"/>
                        </a:rPr>
                        <a:t>Optimal Hyperparameters</a:t>
                      </a:r>
                    </a:p>
                  </a:txBody>
                  <a:tcPr anchor="ctr"/>
                </a:tc>
                <a:tc>
                  <a:txBody>
                    <a:bodyPr/>
                    <a:lstStyle/>
                    <a:p>
                      <a:pPr algn="ctr"/>
                      <a:r>
                        <a:rPr lang="en-US" sz="1800" dirty="0">
                          <a:latin typeface="Arial" panose="020B0604020202020204" pitchFamily="34" charset="0"/>
                          <a:cs typeface="Arial" panose="020B0604020202020204" pitchFamily="34" charset="0"/>
                        </a:rPr>
                        <a:t>Silhouette Score = 0.5516</a:t>
                      </a:r>
                    </a:p>
                    <a:p>
                      <a:pPr algn="ctr"/>
                      <a:r>
                        <a:rPr lang="en-US" sz="1800" dirty="0">
                          <a:latin typeface="Arial" panose="020B0604020202020204" pitchFamily="34" charset="0"/>
                          <a:cs typeface="Arial" panose="020B0604020202020204" pitchFamily="34" charset="0"/>
                        </a:rPr>
                        <a:t>K = 4</a:t>
                      </a:r>
                    </a:p>
                  </a:txBody>
                  <a:tcPr anchor="ctr"/>
                </a:tc>
                <a:tc>
                  <a:txBody>
                    <a:bodyPr/>
                    <a:lstStyle/>
                    <a:p>
                      <a:pPr algn="ctr"/>
                      <a:r>
                        <a:rPr lang="en-US" sz="1800" dirty="0">
                          <a:latin typeface="Arial" panose="020B0604020202020204" pitchFamily="34" charset="0"/>
                          <a:cs typeface="Arial" panose="020B0604020202020204" pitchFamily="34" charset="0"/>
                        </a:rPr>
                        <a:t>Epsilon = 0.0776</a:t>
                      </a:r>
                    </a:p>
                  </a:txBody>
                  <a:tcPr anchor="ctr"/>
                </a:tc>
                <a:extLst>
                  <a:ext uri="{0D108BD9-81ED-4DB2-BD59-A6C34878D82A}">
                    <a16:rowId xmlns:a16="http://schemas.microsoft.com/office/drawing/2014/main" val="3375738300"/>
                  </a:ext>
                </a:extLst>
              </a:tr>
              <a:tr h="430413">
                <a:tc>
                  <a:txBody>
                    <a:bodyPr/>
                    <a:lstStyle/>
                    <a:p>
                      <a:r>
                        <a:rPr lang="en-US" sz="1800" dirty="0">
                          <a:latin typeface="Arial" panose="020B0604020202020204" pitchFamily="34" charset="0"/>
                          <a:cs typeface="Arial" panose="020B0604020202020204" pitchFamily="34" charset="0"/>
                        </a:rPr>
                        <a:t>Visualization Space</a:t>
                      </a:r>
                    </a:p>
                  </a:txBody>
                  <a:tcPr anchor="ctr"/>
                </a:tc>
                <a:tc>
                  <a:txBody>
                    <a:bodyPr/>
                    <a:lstStyle/>
                    <a:p>
                      <a:pPr algn="ctr"/>
                      <a:r>
                        <a:rPr lang="en-US" sz="1800" dirty="0">
                          <a:latin typeface="Arial" panose="020B0604020202020204" pitchFamily="34" charset="0"/>
                          <a:cs typeface="Arial" panose="020B0604020202020204" pitchFamily="34" charset="0"/>
                        </a:rPr>
                        <a:t>T-SNE 2-Dimensional Space</a:t>
                      </a:r>
                    </a:p>
                  </a:txBody>
                  <a:tcPr anchor="ctr"/>
                </a:tc>
                <a:tc>
                  <a:txBody>
                    <a:bodyPr/>
                    <a:lstStyle/>
                    <a:p>
                      <a:pPr algn="ctr"/>
                      <a:r>
                        <a:rPr lang="en-US" sz="1800" dirty="0">
                          <a:latin typeface="Arial" panose="020B0604020202020204" pitchFamily="34" charset="0"/>
                          <a:cs typeface="Arial" panose="020B0604020202020204" pitchFamily="34" charset="0"/>
                        </a:rPr>
                        <a:t>T-SNE 2-Dimensional Space</a:t>
                      </a:r>
                    </a:p>
                  </a:txBody>
                  <a:tcPr anchor="ctr"/>
                </a:tc>
                <a:extLst>
                  <a:ext uri="{0D108BD9-81ED-4DB2-BD59-A6C34878D82A}">
                    <a16:rowId xmlns:a16="http://schemas.microsoft.com/office/drawing/2014/main" val="3472928737"/>
                  </a:ext>
                </a:extLst>
              </a:tr>
              <a:tr h="430413">
                <a:tc>
                  <a:txBody>
                    <a:bodyPr/>
                    <a:lstStyle/>
                    <a:p>
                      <a:r>
                        <a:rPr lang="en-US" sz="1800" dirty="0">
                          <a:latin typeface="Arial" panose="020B0604020202020204" pitchFamily="34" charset="0"/>
                          <a:cs typeface="Arial" panose="020B0604020202020204" pitchFamily="34" charset="0"/>
                        </a:rPr>
                        <a:t>Number of Clusters</a:t>
                      </a:r>
                    </a:p>
                  </a:txBody>
                  <a:tcPr anchor="ctr"/>
                </a:tc>
                <a:tc>
                  <a:txBody>
                    <a:bodyPr/>
                    <a:lstStyle/>
                    <a:p>
                      <a:pPr algn="ctr"/>
                      <a:r>
                        <a:rPr lang="en-US" sz="1800" dirty="0">
                          <a:latin typeface="Arial" panose="020B0604020202020204" pitchFamily="34" charset="0"/>
                          <a:cs typeface="Arial" panose="020B0604020202020204" pitchFamily="34" charset="0"/>
                        </a:rPr>
                        <a:t>4</a:t>
                      </a:r>
                    </a:p>
                  </a:txBody>
                  <a:tcPr anchor="ctr"/>
                </a:tc>
                <a:tc>
                  <a:txBody>
                    <a:bodyPr/>
                    <a:lstStyle/>
                    <a:p>
                      <a:pPr algn="ctr"/>
                      <a:r>
                        <a:rPr lang="en-US" sz="1800" dirty="0">
                          <a:latin typeface="Arial" panose="020B0604020202020204" pitchFamily="34" charset="0"/>
                          <a:cs typeface="Arial" panose="020B0604020202020204" pitchFamily="34" charset="0"/>
                        </a:rPr>
                        <a:t>171</a:t>
                      </a:r>
                    </a:p>
                  </a:txBody>
                  <a:tcPr anchor="ctr"/>
                </a:tc>
                <a:extLst>
                  <a:ext uri="{0D108BD9-81ED-4DB2-BD59-A6C34878D82A}">
                    <a16:rowId xmlns:a16="http://schemas.microsoft.com/office/drawing/2014/main" val="2295980136"/>
                  </a:ext>
                </a:extLst>
              </a:tr>
              <a:tr h="3616540">
                <a:tc>
                  <a:txBody>
                    <a:bodyPr/>
                    <a:lstStyle/>
                    <a:p>
                      <a:r>
                        <a:rPr lang="en-US" sz="1800" dirty="0">
                          <a:latin typeface="Arial" panose="020B0604020202020204" pitchFamily="34" charset="0"/>
                          <a:cs typeface="Arial" panose="020B0604020202020204" pitchFamily="34" charset="0"/>
                        </a:rPr>
                        <a:t>Hyperparameters Tuning</a:t>
                      </a:r>
                    </a:p>
                  </a:txBody>
                  <a:tcPr anchor="ctr"/>
                </a:tc>
                <a:tc>
                  <a:txBody>
                    <a:bodyPr/>
                    <a:lstStyle/>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p>
                      <a:pPr algn="ctr"/>
                      <a:endParaRPr lang="en-US" sz="1800" dirty="0">
                        <a:latin typeface="Arial" panose="020B0604020202020204" pitchFamily="34" charset="0"/>
                        <a:cs typeface="Arial" panose="020B0604020202020204" pitchFamily="34" charset="0"/>
                      </a:endParaRPr>
                    </a:p>
                  </a:txBody>
                  <a:tcPr anchor="ctr"/>
                </a:tc>
                <a:tc>
                  <a:txBody>
                    <a:bodyPr/>
                    <a:lstStyle/>
                    <a:p>
                      <a:pPr algn="ctr"/>
                      <a:endParaRPr lang="en-US" sz="18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817878207"/>
                  </a:ext>
                </a:extLst>
              </a:tr>
            </a:tbl>
          </a:graphicData>
        </a:graphic>
      </p:graphicFrame>
      <p:pic>
        <p:nvPicPr>
          <p:cNvPr id="4" name="Picture 3">
            <a:extLst>
              <a:ext uri="{FF2B5EF4-FFF2-40B4-BE49-F238E27FC236}">
                <a16:creationId xmlns:a16="http://schemas.microsoft.com/office/drawing/2014/main" id="{04A277D9-6CAB-4F09-833C-C1C6029E9C76}"/>
              </a:ext>
            </a:extLst>
          </p:cNvPr>
          <p:cNvPicPr>
            <a:picLocks noChangeAspect="1"/>
          </p:cNvPicPr>
          <p:nvPr/>
        </p:nvPicPr>
        <p:blipFill>
          <a:blip r:embed="rId2"/>
          <a:stretch>
            <a:fillRect/>
          </a:stretch>
        </p:blipFill>
        <p:spPr>
          <a:xfrm>
            <a:off x="7700681" y="2929514"/>
            <a:ext cx="3676650" cy="3686175"/>
          </a:xfrm>
          <a:prstGeom prst="rect">
            <a:avLst/>
          </a:prstGeom>
        </p:spPr>
      </p:pic>
      <p:pic>
        <p:nvPicPr>
          <p:cNvPr id="5" name="Picture 4">
            <a:extLst>
              <a:ext uri="{FF2B5EF4-FFF2-40B4-BE49-F238E27FC236}">
                <a16:creationId xmlns:a16="http://schemas.microsoft.com/office/drawing/2014/main" id="{0ADBDA46-C138-401E-8457-173E4209B1F2}"/>
              </a:ext>
            </a:extLst>
          </p:cNvPr>
          <p:cNvPicPr>
            <a:picLocks noChangeAspect="1"/>
          </p:cNvPicPr>
          <p:nvPr/>
        </p:nvPicPr>
        <p:blipFill>
          <a:blip r:embed="rId3"/>
          <a:stretch>
            <a:fillRect/>
          </a:stretch>
        </p:blipFill>
        <p:spPr>
          <a:xfrm>
            <a:off x="2707724" y="2929514"/>
            <a:ext cx="4468773" cy="3653846"/>
          </a:xfrm>
          <a:prstGeom prst="rect">
            <a:avLst/>
          </a:prstGeom>
        </p:spPr>
      </p:pic>
    </p:spTree>
    <p:extLst>
      <p:ext uri="{BB962C8B-B14F-4D97-AF65-F5344CB8AC3E}">
        <p14:creationId xmlns:p14="http://schemas.microsoft.com/office/powerpoint/2010/main" val="232217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BDE3-A4B0-4522-BBD2-686F7F537AF6}"/>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Unsupervised Machine Learning Results</a:t>
            </a:r>
          </a:p>
        </p:txBody>
      </p:sp>
      <p:grpSp>
        <p:nvGrpSpPr>
          <p:cNvPr id="3" name="Group 2">
            <a:extLst>
              <a:ext uri="{FF2B5EF4-FFF2-40B4-BE49-F238E27FC236}">
                <a16:creationId xmlns:a16="http://schemas.microsoft.com/office/drawing/2014/main" id="{8BB12FFF-A85A-4A4B-A629-AD70BB266E68}"/>
              </a:ext>
            </a:extLst>
          </p:cNvPr>
          <p:cNvGrpSpPr/>
          <p:nvPr/>
        </p:nvGrpSpPr>
        <p:grpSpPr>
          <a:xfrm>
            <a:off x="445537" y="1051037"/>
            <a:ext cx="11300926" cy="5569379"/>
            <a:chOff x="445537" y="1051037"/>
            <a:chExt cx="11300926" cy="5569379"/>
          </a:xfrm>
        </p:grpSpPr>
        <p:grpSp>
          <p:nvGrpSpPr>
            <p:cNvPr id="115" name="Group 114">
              <a:extLst>
                <a:ext uri="{FF2B5EF4-FFF2-40B4-BE49-F238E27FC236}">
                  <a16:creationId xmlns:a16="http://schemas.microsoft.com/office/drawing/2014/main" id="{192EE3B7-06DD-4FE6-8F8F-8152CEF996FE}"/>
                </a:ext>
              </a:extLst>
            </p:cNvPr>
            <p:cNvGrpSpPr/>
            <p:nvPr/>
          </p:nvGrpSpPr>
          <p:grpSpPr>
            <a:xfrm>
              <a:off x="445537" y="1051037"/>
              <a:ext cx="5563791" cy="5554021"/>
              <a:chOff x="446315" y="1051037"/>
              <a:chExt cx="5563791" cy="5554021"/>
            </a:xfrm>
          </p:grpSpPr>
          <p:grpSp>
            <p:nvGrpSpPr>
              <p:cNvPr id="103" name="Group 102">
                <a:extLst>
                  <a:ext uri="{FF2B5EF4-FFF2-40B4-BE49-F238E27FC236}">
                    <a16:creationId xmlns:a16="http://schemas.microsoft.com/office/drawing/2014/main" id="{0D3B7B1A-49BD-4419-9A35-2A04D44D5F63}"/>
                  </a:ext>
                </a:extLst>
              </p:cNvPr>
              <p:cNvGrpSpPr/>
              <p:nvPr/>
            </p:nvGrpSpPr>
            <p:grpSpPr>
              <a:xfrm>
                <a:off x="446315" y="1051037"/>
                <a:ext cx="5563791" cy="1829402"/>
                <a:chOff x="669862" y="1523999"/>
                <a:chExt cx="3598037" cy="1476759"/>
              </a:xfrm>
            </p:grpSpPr>
            <p:grpSp>
              <p:nvGrpSpPr>
                <p:cNvPr id="105" name="Group 104">
                  <a:extLst>
                    <a:ext uri="{FF2B5EF4-FFF2-40B4-BE49-F238E27FC236}">
                      <a16:creationId xmlns:a16="http://schemas.microsoft.com/office/drawing/2014/main" id="{7ED83264-C0A7-4BBF-82A7-21C4E6FCA787}"/>
                    </a:ext>
                  </a:extLst>
                </p:cNvPr>
                <p:cNvGrpSpPr/>
                <p:nvPr/>
              </p:nvGrpSpPr>
              <p:grpSpPr>
                <a:xfrm>
                  <a:off x="669862" y="1973953"/>
                  <a:ext cx="880033" cy="1026805"/>
                  <a:chOff x="4969630" y="2372364"/>
                  <a:chExt cx="498516" cy="581659"/>
                </a:xfrm>
              </p:grpSpPr>
              <p:sp>
                <p:nvSpPr>
                  <p:cNvPr id="107" name="Right Triangle 106">
                    <a:extLst>
                      <a:ext uri="{FF2B5EF4-FFF2-40B4-BE49-F238E27FC236}">
                        <a16:creationId xmlns:a16="http://schemas.microsoft.com/office/drawing/2014/main" id="{9FB5C8BD-A7AC-4C82-B108-8C4A1F301533}"/>
                      </a:ext>
                    </a:extLst>
                  </p:cNvPr>
                  <p:cNvSpPr/>
                  <p:nvPr/>
                </p:nvSpPr>
                <p:spPr>
                  <a:xfrm rot="16200000" flipH="1">
                    <a:off x="4967629" y="2537392"/>
                    <a:ext cx="234122" cy="230120"/>
                  </a:xfrm>
                  <a:prstGeom prst="rtTriangle">
                    <a:avLst/>
                  </a:prstGeom>
                  <a:solidFill>
                    <a:srgbClr val="D17B1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08" name="Group 107">
                    <a:extLst>
                      <a:ext uri="{FF2B5EF4-FFF2-40B4-BE49-F238E27FC236}">
                        <a16:creationId xmlns:a16="http://schemas.microsoft.com/office/drawing/2014/main" id="{A8D7E44F-DB4A-40A5-A853-8A5FB1A0C212}"/>
                      </a:ext>
                    </a:extLst>
                  </p:cNvPr>
                  <p:cNvGrpSpPr/>
                  <p:nvPr/>
                </p:nvGrpSpPr>
                <p:grpSpPr>
                  <a:xfrm rot="10800000">
                    <a:off x="5166851" y="2372364"/>
                    <a:ext cx="301295" cy="581659"/>
                    <a:chOff x="1302258" y="4151271"/>
                    <a:chExt cx="180801" cy="464579"/>
                  </a:xfrm>
                </p:grpSpPr>
                <p:sp>
                  <p:nvSpPr>
                    <p:cNvPr id="109" name="Oval 108">
                      <a:extLst>
                        <a:ext uri="{FF2B5EF4-FFF2-40B4-BE49-F238E27FC236}">
                          <a16:creationId xmlns:a16="http://schemas.microsoft.com/office/drawing/2014/main" id="{3B14A0AE-98D4-4C19-8CE0-9AA733B99E5B}"/>
                        </a:ext>
                      </a:extLst>
                    </p:cNvPr>
                    <p:cNvSpPr/>
                    <p:nvPr/>
                  </p:nvSpPr>
                  <p:spPr>
                    <a:xfrm rot="10800000" flipH="1">
                      <a:off x="1437340" y="4176612"/>
                      <a:ext cx="45719" cy="435709"/>
                    </a:xfrm>
                    <a:prstGeom prst="ellipse">
                      <a:avLst/>
                    </a:prstGeom>
                    <a:gradFill flip="none" rotWithShape="1">
                      <a:gsLst>
                        <a:gs pos="0">
                          <a:srgbClr val="493B34">
                            <a:alpha val="30000"/>
                          </a:srgbClr>
                        </a:gs>
                        <a:gs pos="100000">
                          <a:sysClr val="windowText" lastClr="000000">
                            <a:alpha val="0"/>
                          </a:sys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1D73AB2F-EBC6-4D25-B9A4-34554F61BA29}"/>
                        </a:ext>
                      </a:extLst>
                    </p:cNvPr>
                    <p:cNvSpPr/>
                    <p:nvPr/>
                  </p:nvSpPr>
                  <p:spPr>
                    <a:xfrm rot="10800000">
                      <a:off x="1302258" y="4151271"/>
                      <a:ext cx="157179" cy="46457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106" name="Rectangle: Top Corners Rounded 105">
                  <a:extLst>
                    <a:ext uri="{FF2B5EF4-FFF2-40B4-BE49-F238E27FC236}">
                      <a16:creationId xmlns:a16="http://schemas.microsoft.com/office/drawing/2014/main" id="{B1E7C6F3-C09D-4935-A99D-27D1145F035B}"/>
                    </a:ext>
                  </a:extLst>
                </p:cNvPr>
                <p:cNvSpPr/>
                <p:nvPr/>
              </p:nvSpPr>
              <p:spPr>
                <a:xfrm>
                  <a:off x="669862" y="1523999"/>
                  <a:ext cx="3598037" cy="737746"/>
                </a:xfrm>
                <a:prstGeom prst="round2SameRect">
                  <a:avLst/>
                </a:prstGeom>
                <a:solidFill>
                  <a:srgbClr val="EA94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04" name="Rectangle 103">
                <a:extLst>
                  <a:ext uri="{FF2B5EF4-FFF2-40B4-BE49-F238E27FC236}">
                    <a16:creationId xmlns:a16="http://schemas.microsoft.com/office/drawing/2014/main" id="{F146F0C4-DF4C-44E2-A72C-EF22CED2F6AD}"/>
                  </a:ext>
                </a:extLst>
              </p:cNvPr>
              <p:cNvSpPr/>
              <p:nvPr/>
            </p:nvSpPr>
            <p:spPr>
              <a:xfrm>
                <a:off x="941370" y="1960766"/>
                <a:ext cx="5068735" cy="4644292"/>
              </a:xfrm>
              <a:prstGeom prst="rect">
                <a:avLst/>
              </a:prstGeom>
              <a:solidFill>
                <a:sysClr val="window" lastClr="FFFFFF"/>
              </a:solidFill>
              <a:ln w="3175" cap="flat" cmpd="sng" algn="ctr">
                <a:solidFill>
                  <a:srgbClr val="EA9436"/>
                </a:solidFill>
                <a:prstDash val="solid"/>
                <a:miter lim="800000"/>
              </a:ln>
              <a:effectLst>
                <a:innerShdw dist="63500" dir="5400000">
                  <a:srgbClr val="EA9436"/>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1F9F2CE5-BDFA-4D3A-BF6E-1D2202EFCBC4}"/>
                  </a:ext>
                </a:extLst>
              </p:cNvPr>
              <p:cNvSpPr txBox="1"/>
              <p:nvPr/>
            </p:nvSpPr>
            <p:spPr>
              <a:xfrm>
                <a:off x="958180" y="1246385"/>
                <a:ext cx="1685077" cy="523220"/>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K-Means</a:t>
                </a:r>
              </a:p>
            </p:txBody>
          </p:sp>
        </p:grpSp>
        <p:grpSp>
          <p:nvGrpSpPr>
            <p:cNvPr id="116" name="Group 115">
              <a:extLst>
                <a:ext uri="{FF2B5EF4-FFF2-40B4-BE49-F238E27FC236}">
                  <a16:creationId xmlns:a16="http://schemas.microsoft.com/office/drawing/2014/main" id="{670A5895-4018-4D2B-B1A7-6B7D1A8204BF}"/>
                </a:ext>
              </a:extLst>
            </p:cNvPr>
            <p:cNvGrpSpPr/>
            <p:nvPr/>
          </p:nvGrpSpPr>
          <p:grpSpPr>
            <a:xfrm>
              <a:off x="6181117" y="1051037"/>
              <a:ext cx="5563791" cy="5569379"/>
              <a:chOff x="6181895" y="1051037"/>
              <a:chExt cx="5563791" cy="5569379"/>
            </a:xfrm>
          </p:grpSpPr>
          <p:grpSp>
            <p:nvGrpSpPr>
              <p:cNvPr id="50" name="Group 49">
                <a:extLst>
                  <a:ext uri="{FF2B5EF4-FFF2-40B4-BE49-F238E27FC236}">
                    <a16:creationId xmlns:a16="http://schemas.microsoft.com/office/drawing/2014/main" id="{6070D9B9-8269-4798-966F-14A87C893202}"/>
                  </a:ext>
                </a:extLst>
              </p:cNvPr>
              <p:cNvGrpSpPr/>
              <p:nvPr/>
            </p:nvGrpSpPr>
            <p:grpSpPr>
              <a:xfrm>
                <a:off x="6181895" y="1051037"/>
                <a:ext cx="5563791" cy="1829402"/>
                <a:chOff x="4876102" y="1523999"/>
                <a:chExt cx="3598037" cy="1476759"/>
              </a:xfrm>
            </p:grpSpPr>
            <p:grpSp>
              <p:nvGrpSpPr>
                <p:cNvPr id="52" name="Group 51">
                  <a:extLst>
                    <a:ext uri="{FF2B5EF4-FFF2-40B4-BE49-F238E27FC236}">
                      <a16:creationId xmlns:a16="http://schemas.microsoft.com/office/drawing/2014/main" id="{6993FAC3-F746-4877-968F-CE42851E844C}"/>
                    </a:ext>
                  </a:extLst>
                </p:cNvPr>
                <p:cNvGrpSpPr/>
                <p:nvPr/>
              </p:nvGrpSpPr>
              <p:grpSpPr>
                <a:xfrm>
                  <a:off x="4876102" y="1973953"/>
                  <a:ext cx="880033" cy="1026805"/>
                  <a:chOff x="4969630" y="2372364"/>
                  <a:chExt cx="498516" cy="581659"/>
                </a:xfrm>
              </p:grpSpPr>
              <p:sp>
                <p:nvSpPr>
                  <p:cNvPr id="54" name="Right Triangle 53">
                    <a:extLst>
                      <a:ext uri="{FF2B5EF4-FFF2-40B4-BE49-F238E27FC236}">
                        <a16:creationId xmlns:a16="http://schemas.microsoft.com/office/drawing/2014/main" id="{7512D8B8-7CE6-4725-8E09-5EFA92B4FFF2}"/>
                      </a:ext>
                    </a:extLst>
                  </p:cNvPr>
                  <p:cNvSpPr/>
                  <p:nvPr/>
                </p:nvSpPr>
                <p:spPr>
                  <a:xfrm rot="16200000" flipH="1">
                    <a:off x="4967629" y="2537392"/>
                    <a:ext cx="234122" cy="230120"/>
                  </a:xfrm>
                  <a:prstGeom prst="rtTriangle">
                    <a:avLst/>
                  </a:prstGeom>
                  <a:solidFill>
                    <a:srgbClr val="074E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8FB8C261-2448-4A19-9765-4C228ACCECDB}"/>
                      </a:ext>
                    </a:extLst>
                  </p:cNvPr>
                  <p:cNvGrpSpPr/>
                  <p:nvPr/>
                </p:nvGrpSpPr>
                <p:grpSpPr>
                  <a:xfrm rot="10800000">
                    <a:off x="5166851" y="2372364"/>
                    <a:ext cx="301295" cy="581659"/>
                    <a:chOff x="1302258" y="4151271"/>
                    <a:chExt cx="180801" cy="464579"/>
                  </a:xfrm>
                </p:grpSpPr>
                <p:sp>
                  <p:nvSpPr>
                    <p:cNvPr id="56" name="Oval 55">
                      <a:extLst>
                        <a:ext uri="{FF2B5EF4-FFF2-40B4-BE49-F238E27FC236}">
                          <a16:creationId xmlns:a16="http://schemas.microsoft.com/office/drawing/2014/main" id="{B2117B88-7157-44D5-959B-1470C66ED350}"/>
                        </a:ext>
                      </a:extLst>
                    </p:cNvPr>
                    <p:cNvSpPr/>
                    <p:nvPr/>
                  </p:nvSpPr>
                  <p:spPr>
                    <a:xfrm rot="10800000" flipH="1">
                      <a:off x="1437340" y="4176612"/>
                      <a:ext cx="45719" cy="435709"/>
                    </a:xfrm>
                    <a:prstGeom prst="ellipse">
                      <a:avLst/>
                    </a:prstGeom>
                    <a:gradFill flip="none" rotWithShape="1">
                      <a:gsLst>
                        <a:gs pos="0">
                          <a:srgbClr val="493B34">
                            <a:alpha val="30000"/>
                          </a:srgbClr>
                        </a:gs>
                        <a:gs pos="100000">
                          <a:sysClr val="windowText" lastClr="000000">
                            <a:alpha val="0"/>
                          </a:sysClr>
                        </a:gs>
                      </a:gsLst>
                      <a:path path="shap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D4872B2-2400-4768-BB8B-F7595FEAD617}"/>
                        </a:ext>
                      </a:extLst>
                    </p:cNvPr>
                    <p:cNvSpPr/>
                    <p:nvPr/>
                  </p:nvSpPr>
                  <p:spPr>
                    <a:xfrm rot="10800000">
                      <a:off x="1302258" y="4151271"/>
                      <a:ext cx="157179" cy="464579"/>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53" name="Rectangle: Top Corners Rounded 52">
                  <a:extLst>
                    <a:ext uri="{FF2B5EF4-FFF2-40B4-BE49-F238E27FC236}">
                      <a16:creationId xmlns:a16="http://schemas.microsoft.com/office/drawing/2014/main" id="{1F6EB421-402E-4CA9-AB6F-AA3B9B4962A9}"/>
                    </a:ext>
                  </a:extLst>
                </p:cNvPr>
                <p:cNvSpPr/>
                <p:nvPr/>
              </p:nvSpPr>
              <p:spPr>
                <a:xfrm>
                  <a:off x="4876102" y="1523999"/>
                  <a:ext cx="3598037" cy="737746"/>
                </a:xfrm>
                <a:prstGeom prst="round2SameRect">
                  <a:avLst/>
                </a:prstGeom>
                <a:solidFill>
                  <a:srgbClr val="095F9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51" name="Rectangle 50">
                <a:extLst>
                  <a:ext uri="{FF2B5EF4-FFF2-40B4-BE49-F238E27FC236}">
                    <a16:creationId xmlns:a16="http://schemas.microsoft.com/office/drawing/2014/main" id="{8D186870-844A-4353-96D5-1203025DF8E5}"/>
                  </a:ext>
                </a:extLst>
              </p:cNvPr>
              <p:cNvSpPr/>
              <p:nvPr/>
            </p:nvSpPr>
            <p:spPr>
              <a:xfrm>
                <a:off x="6676950" y="1960767"/>
                <a:ext cx="5068735" cy="4659649"/>
              </a:xfrm>
              <a:prstGeom prst="rect">
                <a:avLst/>
              </a:prstGeom>
              <a:solidFill>
                <a:sysClr val="window" lastClr="FFFFFF"/>
              </a:solidFill>
              <a:ln w="3175" cap="flat" cmpd="sng" algn="ctr">
                <a:solidFill>
                  <a:srgbClr val="095F99"/>
                </a:solidFill>
                <a:prstDash val="solid"/>
                <a:miter lim="800000"/>
              </a:ln>
              <a:effectLst>
                <a:innerShdw dist="63500" dir="5400000">
                  <a:srgbClr val="095F99"/>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204A10-4558-44E5-AEF6-9AF8B150A712}"/>
                  </a:ext>
                </a:extLst>
              </p:cNvPr>
              <p:cNvSpPr txBox="1"/>
              <p:nvPr/>
            </p:nvSpPr>
            <p:spPr>
              <a:xfrm>
                <a:off x="6693762" y="1246384"/>
                <a:ext cx="1721946" cy="523220"/>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DBSCAN</a:t>
                </a:r>
              </a:p>
            </p:txBody>
          </p:sp>
        </p:grpSp>
        <p:pic>
          <p:nvPicPr>
            <p:cNvPr id="117" name="Picture 116">
              <a:extLst>
                <a:ext uri="{FF2B5EF4-FFF2-40B4-BE49-F238E27FC236}">
                  <a16:creationId xmlns:a16="http://schemas.microsoft.com/office/drawing/2014/main" id="{A320BEC6-83B2-4B76-B318-33C02F47B49B}"/>
                </a:ext>
              </a:extLst>
            </p:cNvPr>
            <p:cNvPicPr>
              <a:picLocks noChangeAspect="1"/>
            </p:cNvPicPr>
            <p:nvPr/>
          </p:nvPicPr>
          <p:blipFill>
            <a:blip r:embed="rId2"/>
            <a:stretch>
              <a:fillRect/>
            </a:stretch>
          </p:blipFill>
          <p:spPr>
            <a:xfrm>
              <a:off x="939421" y="2000029"/>
              <a:ext cx="5071473" cy="3390601"/>
            </a:xfrm>
            <a:prstGeom prst="rect">
              <a:avLst/>
            </a:prstGeom>
          </p:spPr>
        </p:pic>
        <p:pic>
          <p:nvPicPr>
            <p:cNvPr id="118" name="Picture 117">
              <a:extLst>
                <a:ext uri="{FF2B5EF4-FFF2-40B4-BE49-F238E27FC236}">
                  <a16:creationId xmlns:a16="http://schemas.microsoft.com/office/drawing/2014/main" id="{54464006-B4C0-4877-9818-2735863F92B6}"/>
                </a:ext>
              </a:extLst>
            </p:cNvPr>
            <p:cNvPicPr>
              <a:picLocks noChangeAspect="1"/>
            </p:cNvPicPr>
            <p:nvPr/>
          </p:nvPicPr>
          <p:blipFill>
            <a:blip r:embed="rId3"/>
            <a:stretch>
              <a:fillRect/>
            </a:stretch>
          </p:blipFill>
          <p:spPr>
            <a:xfrm>
              <a:off x="6654267" y="2000028"/>
              <a:ext cx="5092196" cy="3390601"/>
            </a:xfrm>
            <a:prstGeom prst="rect">
              <a:avLst/>
            </a:prstGeom>
          </p:spPr>
        </p:pic>
        <p:sp>
          <p:nvSpPr>
            <p:cNvPr id="120" name="TextBox 119">
              <a:extLst>
                <a:ext uri="{FF2B5EF4-FFF2-40B4-BE49-F238E27FC236}">
                  <a16:creationId xmlns:a16="http://schemas.microsoft.com/office/drawing/2014/main" id="{A350B0A5-ED87-4438-9DC2-FE89FE451BA1}"/>
                </a:ext>
              </a:extLst>
            </p:cNvPr>
            <p:cNvSpPr txBox="1"/>
            <p:nvPr/>
          </p:nvSpPr>
          <p:spPr>
            <a:xfrm>
              <a:off x="6674605" y="5380943"/>
              <a:ext cx="5068735" cy="1184940"/>
            </a:xfrm>
            <a:prstGeom prst="rect">
              <a:avLst/>
            </a:prstGeom>
            <a:noFill/>
          </p:spPr>
          <p:txBody>
            <a:bodyPr wrap="square">
              <a:spAutoFit/>
            </a:bodyPr>
            <a:lstStyle/>
            <a:p>
              <a:r>
                <a:rPr lang="en-US" sz="1100" dirty="0"/>
                <a:t>As we can see, the DBSCAN algorithm didn't perform better for data clustering and from the plot above we can clearly see how the data stayed in its noisy format and the DBSCAN model couldn't find patterns in the dataset.</a:t>
              </a:r>
            </a:p>
            <a:p>
              <a:endParaRPr lang="en-US" sz="500" dirty="0"/>
            </a:p>
            <a:p>
              <a:r>
                <a:rPr lang="en-US" sz="1100" dirty="0"/>
                <a:t>By looking at the size of the given sample and the number of points that still represents a noise, we can conclude that the DBSCAN algorithm still needs further hyperparameters tuning to make it fit better.</a:t>
              </a:r>
            </a:p>
          </p:txBody>
        </p:sp>
        <p:sp>
          <p:nvSpPr>
            <p:cNvPr id="122" name="TextBox 121">
              <a:extLst>
                <a:ext uri="{FF2B5EF4-FFF2-40B4-BE49-F238E27FC236}">
                  <a16:creationId xmlns:a16="http://schemas.microsoft.com/office/drawing/2014/main" id="{228CE1C6-4362-4762-94ED-AE0D4139CE6A}"/>
                </a:ext>
              </a:extLst>
            </p:cNvPr>
            <p:cNvSpPr txBox="1"/>
            <p:nvPr/>
          </p:nvSpPr>
          <p:spPr>
            <a:xfrm>
              <a:off x="939421" y="5468793"/>
              <a:ext cx="5068735" cy="600164"/>
            </a:xfrm>
            <a:prstGeom prst="rect">
              <a:avLst/>
            </a:prstGeom>
            <a:noFill/>
          </p:spPr>
          <p:txBody>
            <a:bodyPr wrap="square">
              <a:spAutoFit/>
            </a:bodyPr>
            <a:lstStyle/>
            <a:p>
              <a:r>
                <a:rPr lang="en-US" sz="1100" dirty="0">
                  <a:latin typeface="Arial" panose="020B0604020202020204" pitchFamily="34" charset="0"/>
                  <a:cs typeface="Arial" panose="020B0604020202020204" pitchFamily="34" charset="0"/>
                </a:rPr>
                <a:t>We can say that our clustering process was very successful with the K-means, looking back at its results and how the data visualization helped us to gain insights into the unsupervised clustering model.</a:t>
              </a:r>
            </a:p>
          </p:txBody>
        </p:sp>
      </p:grpSp>
    </p:spTree>
    <p:extLst>
      <p:ext uri="{BB962C8B-B14F-4D97-AF65-F5344CB8AC3E}">
        <p14:creationId xmlns:p14="http://schemas.microsoft.com/office/powerpoint/2010/main" val="144450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90999D7-759D-41C4-AB4F-30A1364DEF12}"/>
              </a:ext>
            </a:extLst>
          </p:cNvPr>
          <p:cNvGrpSpPr/>
          <p:nvPr/>
        </p:nvGrpSpPr>
        <p:grpSpPr>
          <a:xfrm flipH="1">
            <a:off x="5065730" y="1964"/>
            <a:ext cx="6448937" cy="6877049"/>
            <a:chOff x="545194" y="1963"/>
            <a:chExt cx="6716895" cy="6877049"/>
          </a:xfrm>
        </p:grpSpPr>
        <p:sp>
          <p:nvSpPr>
            <p:cNvPr id="49" name="Rectangle 2">
              <a:extLst>
                <a:ext uri="{FF2B5EF4-FFF2-40B4-BE49-F238E27FC236}">
                  <a16:creationId xmlns:a16="http://schemas.microsoft.com/office/drawing/2014/main" id="{A7996203-2066-4222-AB37-759C3D3AF3BF}"/>
                </a:ext>
              </a:extLst>
            </p:cNvPr>
            <p:cNvSpPr/>
            <p:nvPr/>
          </p:nvSpPr>
          <p:spPr>
            <a:xfrm>
              <a:off x="884840" y="1963"/>
              <a:ext cx="6377249" cy="6877049"/>
            </a:xfrm>
            <a:custGeom>
              <a:avLst/>
              <a:gdLst>
                <a:gd name="connsiteX0" fmla="*/ 0 w 6305550"/>
                <a:gd name="connsiteY0" fmla="*/ 0 h 6876435"/>
                <a:gd name="connsiteX1" fmla="*/ 6305550 w 6305550"/>
                <a:gd name="connsiteY1" fmla="*/ 0 h 6876435"/>
                <a:gd name="connsiteX2" fmla="*/ 6305550 w 6305550"/>
                <a:gd name="connsiteY2" fmla="*/ 6876435 h 6876435"/>
                <a:gd name="connsiteX3" fmla="*/ 0 w 6305550"/>
                <a:gd name="connsiteY3" fmla="*/ 6876435 h 6876435"/>
                <a:gd name="connsiteX4" fmla="*/ 0 w 6305550"/>
                <a:gd name="connsiteY4" fmla="*/ 0 h 6876435"/>
                <a:gd name="connsiteX0" fmla="*/ 0 w 6305550"/>
                <a:gd name="connsiteY0" fmla="*/ 0 h 6876435"/>
                <a:gd name="connsiteX1" fmla="*/ 6305550 w 6305550"/>
                <a:gd name="connsiteY1" fmla="*/ 0 h 6876435"/>
                <a:gd name="connsiteX2" fmla="*/ 6286500 w 6305550"/>
                <a:gd name="connsiteY2" fmla="*/ 3466486 h 6876435"/>
                <a:gd name="connsiteX3" fmla="*/ 6305550 w 6305550"/>
                <a:gd name="connsiteY3" fmla="*/ 6876435 h 6876435"/>
                <a:gd name="connsiteX4" fmla="*/ 0 w 6305550"/>
                <a:gd name="connsiteY4" fmla="*/ 6876435 h 6876435"/>
                <a:gd name="connsiteX5" fmla="*/ 0 w 6305550"/>
                <a:gd name="connsiteY5" fmla="*/ 0 h 6876435"/>
                <a:gd name="connsiteX0" fmla="*/ 0 w 6305550"/>
                <a:gd name="connsiteY0" fmla="*/ 614 h 6877049"/>
                <a:gd name="connsiteX1" fmla="*/ 4038600 w 6305550"/>
                <a:gd name="connsiteY1" fmla="*/ 0 h 6877049"/>
                <a:gd name="connsiteX2" fmla="*/ 6305550 w 6305550"/>
                <a:gd name="connsiteY2" fmla="*/ 614 h 6877049"/>
                <a:gd name="connsiteX3" fmla="*/ 6286500 w 6305550"/>
                <a:gd name="connsiteY3" fmla="*/ 3467100 h 6877049"/>
                <a:gd name="connsiteX4" fmla="*/ 6305550 w 6305550"/>
                <a:gd name="connsiteY4" fmla="*/ 6877049 h 6877049"/>
                <a:gd name="connsiteX5" fmla="*/ 0 w 6305550"/>
                <a:gd name="connsiteY5" fmla="*/ 6877049 h 6877049"/>
                <a:gd name="connsiteX6" fmla="*/ 0 w 6305550"/>
                <a:gd name="connsiteY6" fmla="*/ 614 h 6877049"/>
                <a:gd name="connsiteX0" fmla="*/ 0 w 6305550"/>
                <a:gd name="connsiteY0" fmla="*/ 614 h 6896100"/>
                <a:gd name="connsiteX1" fmla="*/ 4038600 w 6305550"/>
                <a:gd name="connsiteY1" fmla="*/ 0 h 6896100"/>
                <a:gd name="connsiteX2" fmla="*/ 6305550 w 6305550"/>
                <a:gd name="connsiteY2" fmla="*/ 614 h 6896100"/>
                <a:gd name="connsiteX3" fmla="*/ 6286500 w 6305550"/>
                <a:gd name="connsiteY3" fmla="*/ 3467100 h 6896100"/>
                <a:gd name="connsiteX4" fmla="*/ 6305550 w 6305550"/>
                <a:gd name="connsiteY4" fmla="*/ 6877049 h 6896100"/>
                <a:gd name="connsiteX5" fmla="*/ 4057650 w 6305550"/>
                <a:gd name="connsiteY5" fmla="*/ 6896100 h 6896100"/>
                <a:gd name="connsiteX6" fmla="*/ 0 w 6305550"/>
                <a:gd name="connsiteY6" fmla="*/ 6877049 h 6896100"/>
                <a:gd name="connsiteX7" fmla="*/ 0 w 6305550"/>
                <a:gd name="connsiteY7" fmla="*/ 614 h 6896100"/>
                <a:gd name="connsiteX0" fmla="*/ 0 w 6305550"/>
                <a:gd name="connsiteY0" fmla="*/ 614 h 6896100"/>
                <a:gd name="connsiteX1" fmla="*/ 4038600 w 6305550"/>
                <a:gd name="connsiteY1" fmla="*/ 0 h 6896100"/>
                <a:gd name="connsiteX2" fmla="*/ 6305550 w 6305550"/>
                <a:gd name="connsiteY2" fmla="*/ 614 h 6896100"/>
                <a:gd name="connsiteX3" fmla="*/ 6286500 w 6305550"/>
                <a:gd name="connsiteY3" fmla="*/ 3467100 h 6896100"/>
                <a:gd name="connsiteX4" fmla="*/ 4057650 w 6305550"/>
                <a:gd name="connsiteY4" fmla="*/ 6896100 h 6896100"/>
                <a:gd name="connsiteX5" fmla="*/ 0 w 6305550"/>
                <a:gd name="connsiteY5" fmla="*/ 6877049 h 6896100"/>
                <a:gd name="connsiteX6" fmla="*/ 0 w 6305550"/>
                <a:gd name="connsiteY6" fmla="*/ 614 h 6896100"/>
                <a:gd name="connsiteX0" fmla="*/ 0 w 6286500"/>
                <a:gd name="connsiteY0" fmla="*/ 614 h 6896100"/>
                <a:gd name="connsiteX1" fmla="*/ 4038600 w 6286500"/>
                <a:gd name="connsiteY1" fmla="*/ 0 h 6896100"/>
                <a:gd name="connsiteX2" fmla="*/ 6286500 w 6286500"/>
                <a:gd name="connsiteY2" fmla="*/ 3467100 h 6896100"/>
                <a:gd name="connsiteX3" fmla="*/ 4057650 w 6286500"/>
                <a:gd name="connsiteY3" fmla="*/ 6896100 h 6896100"/>
                <a:gd name="connsiteX4" fmla="*/ 0 w 6286500"/>
                <a:gd name="connsiteY4" fmla="*/ 6877049 h 6896100"/>
                <a:gd name="connsiteX5" fmla="*/ 0 w 6286500"/>
                <a:gd name="connsiteY5" fmla="*/ 614 h 6896100"/>
                <a:gd name="connsiteX0" fmla="*/ 0 w 6373586"/>
                <a:gd name="connsiteY0" fmla="*/ 614 h 6896100"/>
                <a:gd name="connsiteX1" fmla="*/ 4038600 w 6373586"/>
                <a:gd name="connsiteY1" fmla="*/ 0 h 6896100"/>
                <a:gd name="connsiteX2" fmla="*/ 6373586 w 6373586"/>
                <a:gd name="connsiteY2" fmla="*/ 3467100 h 6896100"/>
                <a:gd name="connsiteX3" fmla="*/ 4057650 w 6373586"/>
                <a:gd name="connsiteY3" fmla="*/ 6896100 h 6896100"/>
                <a:gd name="connsiteX4" fmla="*/ 0 w 6373586"/>
                <a:gd name="connsiteY4" fmla="*/ 6877049 h 6896100"/>
                <a:gd name="connsiteX5" fmla="*/ 0 w 6373586"/>
                <a:gd name="connsiteY5" fmla="*/ 614 h 6896100"/>
                <a:gd name="connsiteX0" fmla="*/ 0 w 6306911"/>
                <a:gd name="connsiteY0" fmla="*/ 614 h 6896100"/>
                <a:gd name="connsiteX1" fmla="*/ 4038600 w 6306911"/>
                <a:gd name="connsiteY1" fmla="*/ 0 h 6896100"/>
                <a:gd name="connsiteX2" fmla="*/ 6306911 w 6306911"/>
                <a:gd name="connsiteY2" fmla="*/ 3476652 h 6896100"/>
                <a:gd name="connsiteX3" fmla="*/ 4057650 w 6306911"/>
                <a:gd name="connsiteY3" fmla="*/ 6896100 h 6896100"/>
                <a:gd name="connsiteX4" fmla="*/ 0 w 6306911"/>
                <a:gd name="connsiteY4" fmla="*/ 6877049 h 6896100"/>
                <a:gd name="connsiteX5" fmla="*/ 0 w 6306911"/>
                <a:gd name="connsiteY5" fmla="*/ 614 h 6896100"/>
                <a:gd name="connsiteX0" fmla="*/ 0 w 6377249"/>
                <a:gd name="connsiteY0" fmla="*/ 614 h 6896100"/>
                <a:gd name="connsiteX1" fmla="*/ 4038600 w 6377249"/>
                <a:gd name="connsiteY1" fmla="*/ 0 h 6896100"/>
                <a:gd name="connsiteX2" fmla="*/ 6377249 w 6377249"/>
                <a:gd name="connsiteY2" fmla="*/ 3476653 h 6896100"/>
                <a:gd name="connsiteX3" fmla="*/ 4057650 w 6377249"/>
                <a:gd name="connsiteY3" fmla="*/ 6896100 h 6896100"/>
                <a:gd name="connsiteX4" fmla="*/ 0 w 6377249"/>
                <a:gd name="connsiteY4" fmla="*/ 6877049 h 6896100"/>
                <a:gd name="connsiteX5" fmla="*/ 0 w 6377249"/>
                <a:gd name="connsiteY5" fmla="*/ 614 h 689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7249" h="6896100">
                  <a:moveTo>
                    <a:pt x="0" y="614"/>
                  </a:moveTo>
                  <a:lnTo>
                    <a:pt x="4038600" y="0"/>
                  </a:lnTo>
                  <a:lnTo>
                    <a:pt x="6377249" y="3476653"/>
                  </a:lnTo>
                  <a:lnTo>
                    <a:pt x="4057650" y="6896100"/>
                  </a:lnTo>
                  <a:lnTo>
                    <a:pt x="0" y="6877049"/>
                  </a:lnTo>
                  <a:lnTo>
                    <a:pt x="0" y="61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51" name="Rectangle 2">
              <a:extLst>
                <a:ext uri="{FF2B5EF4-FFF2-40B4-BE49-F238E27FC236}">
                  <a16:creationId xmlns:a16="http://schemas.microsoft.com/office/drawing/2014/main" id="{AC339FAA-D6A3-404D-B471-85DF874E51F9}"/>
                </a:ext>
              </a:extLst>
            </p:cNvPr>
            <p:cNvSpPr/>
            <p:nvPr/>
          </p:nvSpPr>
          <p:spPr>
            <a:xfrm>
              <a:off x="545194" y="1963"/>
              <a:ext cx="6375400" cy="6877049"/>
            </a:xfrm>
            <a:custGeom>
              <a:avLst/>
              <a:gdLst>
                <a:gd name="connsiteX0" fmla="*/ 0 w 6305550"/>
                <a:gd name="connsiteY0" fmla="*/ 0 h 6876435"/>
                <a:gd name="connsiteX1" fmla="*/ 6305550 w 6305550"/>
                <a:gd name="connsiteY1" fmla="*/ 0 h 6876435"/>
                <a:gd name="connsiteX2" fmla="*/ 6305550 w 6305550"/>
                <a:gd name="connsiteY2" fmla="*/ 6876435 h 6876435"/>
                <a:gd name="connsiteX3" fmla="*/ 0 w 6305550"/>
                <a:gd name="connsiteY3" fmla="*/ 6876435 h 6876435"/>
                <a:gd name="connsiteX4" fmla="*/ 0 w 6305550"/>
                <a:gd name="connsiteY4" fmla="*/ 0 h 6876435"/>
                <a:gd name="connsiteX0" fmla="*/ 0 w 6305550"/>
                <a:gd name="connsiteY0" fmla="*/ 0 h 6876435"/>
                <a:gd name="connsiteX1" fmla="*/ 6305550 w 6305550"/>
                <a:gd name="connsiteY1" fmla="*/ 0 h 6876435"/>
                <a:gd name="connsiteX2" fmla="*/ 6286500 w 6305550"/>
                <a:gd name="connsiteY2" fmla="*/ 3466486 h 6876435"/>
                <a:gd name="connsiteX3" fmla="*/ 6305550 w 6305550"/>
                <a:gd name="connsiteY3" fmla="*/ 6876435 h 6876435"/>
                <a:gd name="connsiteX4" fmla="*/ 0 w 6305550"/>
                <a:gd name="connsiteY4" fmla="*/ 6876435 h 6876435"/>
                <a:gd name="connsiteX5" fmla="*/ 0 w 6305550"/>
                <a:gd name="connsiteY5" fmla="*/ 0 h 6876435"/>
                <a:gd name="connsiteX0" fmla="*/ 0 w 6305550"/>
                <a:gd name="connsiteY0" fmla="*/ 614 h 6877049"/>
                <a:gd name="connsiteX1" fmla="*/ 4038600 w 6305550"/>
                <a:gd name="connsiteY1" fmla="*/ 0 h 6877049"/>
                <a:gd name="connsiteX2" fmla="*/ 6305550 w 6305550"/>
                <a:gd name="connsiteY2" fmla="*/ 614 h 6877049"/>
                <a:gd name="connsiteX3" fmla="*/ 6286500 w 6305550"/>
                <a:gd name="connsiteY3" fmla="*/ 3467100 h 6877049"/>
                <a:gd name="connsiteX4" fmla="*/ 6305550 w 6305550"/>
                <a:gd name="connsiteY4" fmla="*/ 6877049 h 6877049"/>
                <a:gd name="connsiteX5" fmla="*/ 0 w 6305550"/>
                <a:gd name="connsiteY5" fmla="*/ 6877049 h 6877049"/>
                <a:gd name="connsiteX6" fmla="*/ 0 w 6305550"/>
                <a:gd name="connsiteY6" fmla="*/ 614 h 6877049"/>
                <a:gd name="connsiteX0" fmla="*/ 0 w 6305550"/>
                <a:gd name="connsiteY0" fmla="*/ 614 h 6896100"/>
                <a:gd name="connsiteX1" fmla="*/ 4038600 w 6305550"/>
                <a:gd name="connsiteY1" fmla="*/ 0 h 6896100"/>
                <a:gd name="connsiteX2" fmla="*/ 6305550 w 6305550"/>
                <a:gd name="connsiteY2" fmla="*/ 614 h 6896100"/>
                <a:gd name="connsiteX3" fmla="*/ 6286500 w 6305550"/>
                <a:gd name="connsiteY3" fmla="*/ 3467100 h 6896100"/>
                <a:gd name="connsiteX4" fmla="*/ 6305550 w 6305550"/>
                <a:gd name="connsiteY4" fmla="*/ 6877049 h 6896100"/>
                <a:gd name="connsiteX5" fmla="*/ 4057650 w 6305550"/>
                <a:gd name="connsiteY5" fmla="*/ 6896100 h 6896100"/>
                <a:gd name="connsiteX6" fmla="*/ 0 w 6305550"/>
                <a:gd name="connsiteY6" fmla="*/ 6877049 h 6896100"/>
                <a:gd name="connsiteX7" fmla="*/ 0 w 6305550"/>
                <a:gd name="connsiteY7" fmla="*/ 614 h 6896100"/>
                <a:gd name="connsiteX0" fmla="*/ 0 w 6305550"/>
                <a:gd name="connsiteY0" fmla="*/ 614 h 6896100"/>
                <a:gd name="connsiteX1" fmla="*/ 4038600 w 6305550"/>
                <a:gd name="connsiteY1" fmla="*/ 0 h 6896100"/>
                <a:gd name="connsiteX2" fmla="*/ 6305550 w 6305550"/>
                <a:gd name="connsiteY2" fmla="*/ 614 h 6896100"/>
                <a:gd name="connsiteX3" fmla="*/ 6286500 w 6305550"/>
                <a:gd name="connsiteY3" fmla="*/ 3467100 h 6896100"/>
                <a:gd name="connsiteX4" fmla="*/ 4057650 w 6305550"/>
                <a:gd name="connsiteY4" fmla="*/ 6896100 h 6896100"/>
                <a:gd name="connsiteX5" fmla="*/ 0 w 6305550"/>
                <a:gd name="connsiteY5" fmla="*/ 6877049 h 6896100"/>
                <a:gd name="connsiteX6" fmla="*/ 0 w 6305550"/>
                <a:gd name="connsiteY6" fmla="*/ 614 h 6896100"/>
                <a:gd name="connsiteX0" fmla="*/ 0 w 6286500"/>
                <a:gd name="connsiteY0" fmla="*/ 614 h 6896100"/>
                <a:gd name="connsiteX1" fmla="*/ 4038600 w 6286500"/>
                <a:gd name="connsiteY1" fmla="*/ 0 h 6896100"/>
                <a:gd name="connsiteX2" fmla="*/ 6286500 w 6286500"/>
                <a:gd name="connsiteY2" fmla="*/ 3467100 h 6896100"/>
                <a:gd name="connsiteX3" fmla="*/ 4057650 w 6286500"/>
                <a:gd name="connsiteY3" fmla="*/ 6896100 h 6896100"/>
                <a:gd name="connsiteX4" fmla="*/ 0 w 6286500"/>
                <a:gd name="connsiteY4" fmla="*/ 6877049 h 6896100"/>
                <a:gd name="connsiteX5" fmla="*/ 0 w 6286500"/>
                <a:gd name="connsiteY5" fmla="*/ 614 h 6896100"/>
                <a:gd name="connsiteX0" fmla="*/ 0 w 6373586"/>
                <a:gd name="connsiteY0" fmla="*/ 614 h 6896100"/>
                <a:gd name="connsiteX1" fmla="*/ 4038600 w 6373586"/>
                <a:gd name="connsiteY1" fmla="*/ 0 h 6896100"/>
                <a:gd name="connsiteX2" fmla="*/ 6373586 w 6373586"/>
                <a:gd name="connsiteY2" fmla="*/ 3452545 h 6896100"/>
                <a:gd name="connsiteX3" fmla="*/ 4057650 w 6373586"/>
                <a:gd name="connsiteY3" fmla="*/ 6896100 h 6896100"/>
                <a:gd name="connsiteX4" fmla="*/ 0 w 6373586"/>
                <a:gd name="connsiteY4" fmla="*/ 6877049 h 6896100"/>
                <a:gd name="connsiteX5" fmla="*/ 0 w 6373586"/>
                <a:gd name="connsiteY5" fmla="*/ 614 h 6896100"/>
                <a:gd name="connsiteX0" fmla="*/ 0 w 6446157"/>
                <a:gd name="connsiteY0" fmla="*/ 614 h 6896100"/>
                <a:gd name="connsiteX1" fmla="*/ 4038600 w 6446157"/>
                <a:gd name="connsiteY1" fmla="*/ 0 h 6896100"/>
                <a:gd name="connsiteX2" fmla="*/ 6446157 w 6446157"/>
                <a:gd name="connsiteY2" fmla="*/ 3452545 h 6896100"/>
                <a:gd name="connsiteX3" fmla="*/ 4057650 w 6446157"/>
                <a:gd name="connsiteY3" fmla="*/ 6896100 h 6896100"/>
                <a:gd name="connsiteX4" fmla="*/ 0 w 6446157"/>
                <a:gd name="connsiteY4" fmla="*/ 6877049 h 6896100"/>
                <a:gd name="connsiteX5" fmla="*/ 0 w 6446157"/>
                <a:gd name="connsiteY5" fmla="*/ 614 h 6896100"/>
                <a:gd name="connsiteX0" fmla="*/ 0 w 6331857"/>
                <a:gd name="connsiteY0" fmla="*/ 614 h 6896100"/>
                <a:gd name="connsiteX1" fmla="*/ 4038600 w 6331857"/>
                <a:gd name="connsiteY1" fmla="*/ 0 h 6896100"/>
                <a:gd name="connsiteX2" fmla="*/ 6331857 w 6331857"/>
                <a:gd name="connsiteY2" fmla="*/ 3452545 h 6896100"/>
                <a:gd name="connsiteX3" fmla="*/ 4057650 w 6331857"/>
                <a:gd name="connsiteY3" fmla="*/ 6896100 h 6896100"/>
                <a:gd name="connsiteX4" fmla="*/ 0 w 6331857"/>
                <a:gd name="connsiteY4" fmla="*/ 6877049 h 6896100"/>
                <a:gd name="connsiteX5" fmla="*/ 0 w 6331857"/>
                <a:gd name="connsiteY5" fmla="*/ 614 h 6896100"/>
                <a:gd name="connsiteX0" fmla="*/ 0 w 6375400"/>
                <a:gd name="connsiteY0" fmla="*/ 614 h 6896100"/>
                <a:gd name="connsiteX1" fmla="*/ 4038600 w 6375400"/>
                <a:gd name="connsiteY1" fmla="*/ 0 h 6896100"/>
                <a:gd name="connsiteX2" fmla="*/ 6375400 w 6375400"/>
                <a:gd name="connsiteY2" fmla="*/ 3437990 h 6896100"/>
                <a:gd name="connsiteX3" fmla="*/ 4057650 w 6375400"/>
                <a:gd name="connsiteY3" fmla="*/ 6896100 h 6896100"/>
                <a:gd name="connsiteX4" fmla="*/ 0 w 6375400"/>
                <a:gd name="connsiteY4" fmla="*/ 6877049 h 6896100"/>
                <a:gd name="connsiteX5" fmla="*/ 0 w 6375400"/>
                <a:gd name="connsiteY5" fmla="*/ 614 h 689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5400" h="6896100">
                  <a:moveTo>
                    <a:pt x="0" y="614"/>
                  </a:moveTo>
                  <a:lnTo>
                    <a:pt x="4038600" y="0"/>
                  </a:lnTo>
                  <a:lnTo>
                    <a:pt x="6375400" y="3437990"/>
                  </a:lnTo>
                  <a:lnTo>
                    <a:pt x="4057650" y="6896100"/>
                  </a:lnTo>
                  <a:lnTo>
                    <a:pt x="0" y="6877049"/>
                  </a:lnTo>
                  <a:lnTo>
                    <a:pt x="0" y="614"/>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grpSp>
      <p:pic>
        <p:nvPicPr>
          <p:cNvPr id="18" name="Picture Placeholder 17">
            <a:extLst>
              <a:ext uri="{FF2B5EF4-FFF2-40B4-BE49-F238E27FC236}">
                <a16:creationId xmlns:a16="http://schemas.microsoft.com/office/drawing/2014/main" id="{65DC3DE7-6627-4D08-AB1A-7C0255E1E88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flipH="1">
            <a:off x="5565916" y="0"/>
            <a:ext cx="6624000" cy="6856036"/>
          </a:xfrm>
        </p:spPr>
      </p:pic>
      <p:sp>
        <p:nvSpPr>
          <p:cNvPr id="2" name="Slide Number Placeholder 1">
            <a:extLst>
              <a:ext uri="{FF2B5EF4-FFF2-40B4-BE49-F238E27FC236}">
                <a16:creationId xmlns:a16="http://schemas.microsoft.com/office/drawing/2014/main" id="{6004CEA3-6753-4553-A2B1-6657AEFB7CA5}"/>
              </a:ext>
            </a:extLst>
          </p:cNvPr>
          <p:cNvSpPr>
            <a:spLocks noGrp="1"/>
          </p:cNvSpPr>
          <p:nvPr>
            <p:ph type="sldNum" sz="quarter" idx="12"/>
          </p:nvPr>
        </p:nvSpPr>
        <p:spPr/>
        <p:txBody>
          <a:bodyPr/>
          <a:lstStyle/>
          <a:p>
            <a:fld id="{F071F8FB-92E6-46C6-B9EE-3BA49DEBF9FC}" type="slidenum">
              <a:rPr lang="en-IN" smtClean="0">
                <a:solidFill>
                  <a:schemeClr val="bg2"/>
                </a:solidFill>
              </a:rPr>
              <a:t>18</a:t>
            </a:fld>
            <a:endParaRPr lang="en-IN">
              <a:solidFill>
                <a:schemeClr val="bg2"/>
              </a:solidFill>
            </a:endParaRPr>
          </a:p>
        </p:txBody>
      </p:sp>
      <p:sp>
        <p:nvSpPr>
          <p:cNvPr id="23" name="TextBox 22">
            <a:extLst>
              <a:ext uri="{FF2B5EF4-FFF2-40B4-BE49-F238E27FC236}">
                <a16:creationId xmlns:a16="http://schemas.microsoft.com/office/drawing/2014/main" id="{C8FEB665-BFF2-4F4C-B623-3EE366CB5220}"/>
              </a:ext>
            </a:extLst>
          </p:cNvPr>
          <p:cNvSpPr txBox="1"/>
          <p:nvPr/>
        </p:nvSpPr>
        <p:spPr>
          <a:xfrm>
            <a:off x="761334" y="220683"/>
            <a:ext cx="4426892" cy="584775"/>
          </a:xfrm>
          <a:prstGeom prst="rect">
            <a:avLst/>
          </a:prstGeom>
          <a:noFill/>
        </p:spPr>
        <p:txBody>
          <a:bodyPr wrap="square" rtlCol="0" anchor="ctr">
            <a:spAutoFit/>
          </a:bodyPr>
          <a:lstStyle/>
          <a:p>
            <a:r>
              <a:rPr lang="en-US" sz="3200" b="1" dirty="0">
                <a:solidFill>
                  <a:schemeClr val="tx2"/>
                </a:solidFill>
                <a:latin typeface="Arial" panose="020B0604020202020204" pitchFamily="34" charset="0"/>
                <a:cs typeface="Arial" panose="020B0604020202020204" pitchFamily="34" charset="0"/>
              </a:rPr>
              <a:t>Future Steps</a:t>
            </a:r>
          </a:p>
        </p:txBody>
      </p:sp>
      <p:grpSp>
        <p:nvGrpSpPr>
          <p:cNvPr id="8" name="Group 7">
            <a:extLst>
              <a:ext uri="{FF2B5EF4-FFF2-40B4-BE49-F238E27FC236}">
                <a16:creationId xmlns:a16="http://schemas.microsoft.com/office/drawing/2014/main" id="{3A2FF45F-6F2A-4624-864A-7698EFECD833}"/>
              </a:ext>
            </a:extLst>
          </p:cNvPr>
          <p:cNvGrpSpPr/>
          <p:nvPr/>
        </p:nvGrpSpPr>
        <p:grpSpPr>
          <a:xfrm>
            <a:off x="345652" y="811054"/>
            <a:ext cx="6128720" cy="5873878"/>
            <a:chOff x="345652" y="811054"/>
            <a:chExt cx="6128720" cy="5873878"/>
          </a:xfrm>
        </p:grpSpPr>
        <p:grpSp>
          <p:nvGrpSpPr>
            <p:cNvPr id="4" name="Group 3">
              <a:extLst>
                <a:ext uri="{FF2B5EF4-FFF2-40B4-BE49-F238E27FC236}">
                  <a16:creationId xmlns:a16="http://schemas.microsoft.com/office/drawing/2014/main" id="{B9B626EC-52AD-4223-AE8F-174E92776520}"/>
                </a:ext>
              </a:extLst>
            </p:cNvPr>
            <p:cNvGrpSpPr/>
            <p:nvPr/>
          </p:nvGrpSpPr>
          <p:grpSpPr>
            <a:xfrm>
              <a:off x="345652" y="1424965"/>
              <a:ext cx="5479760" cy="3910676"/>
              <a:chOff x="345652" y="1524927"/>
              <a:chExt cx="5479760" cy="3910676"/>
            </a:xfrm>
          </p:grpSpPr>
          <p:sp>
            <p:nvSpPr>
              <p:cNvPr id="36" name="TextBox 35">
                <a:extLst>
                  <a:ext uri="{FF2B5EF4-FFF2-40B4-BE49-F238E27FC236}">
                    <a16:creationId xmlns:a16="http://schemas.microsoft.com/office/drawing/2014/main" id="{BB5E76B3-12C8-45B2-BE09-4AB8F02AFF6B}"/>
                  </a:ext>
                </a:extLst>
              </p:cNvPr>
              <p:cNvSpPr txBox="1"/>
              <p:nvPr/>
            </p:nvSpPr>
            <p:spPr>
              <a:xfrm>
                <a:off x="345652" y="1524927"/>
                <a:ext cx="560807"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01</a:t>
                </a:r>
              </a:p>
            </p:txBody>
          </p:sp>
          <p:sp>
            <p:nvSpPr>
              <p:cNvPr id="38" name="TextBox 37">
                <a:extLst>
                  <a:ext uri="{FF2B5EF4-FFF2-40B4-BE49-F238E27FC236}">
                    <a16:creationId xmlns:a16="http://schemas.microsoft.com/office/drawing/2014/main" id="{5A410B8F-7640-465D-A8F8-CC35016F0674}"/>
                  </a:ext>
                </a:extLst>
              </p:cNvPr>
              <p:cNvSpPr txBox="1"/>
              <p:nvPr/>
            </p:nvSpPr>
            <p:spPr>
              <a:xfrm>
                <a:off x="1019345" y="2080838"/>
                <a:ext cx="4220475" cy="3354765"/>
              </a:xfrm>
              <a:prstGeom prst="rect">
                <a:avLst/>
              </a:prstGeom>
              <a:noFill/>
            </p:spPr>
            <p:txBody>
              <a:bodyPr wrap="square" rtlCol="0" anchor="t">
                <a:spAutoFit/>
              </a:bodyPr>
              <a:lstStyle/>
              <a:p>
                <a:pPr marL="228600" marR="0" lvl="0" indent="-228600" algn="l" defTabSz="914400" rtl="0" eaLnBrk="1" fontAlgn="auto" latinLnBrk="0" hangingPunct="1">
                  <a:lnSpc>
                    <a:spcPct val="100000"/>
                  </a:lnSpc>
                  <a:spcBef>
                    <a:spcPts val="600"/>
                  </a:spcBef>
                  <a:spcAft>
                    <a:spcPts val="600"/>
                  </a:spcAft>
                  <a:buClrTx/>
                  <a:buSzTx/>
                  <a:buFont typeface="+mj-lt"/>
                  <a:buAutoNum type="alphaLcParenR"/>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Accessibility</a:t>
                </a: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 Time taken includes time to walk to the nearest MRT station and the travel time between the nearest MRT station and Raffles Place MRT station</a:t>
                </a:r>
              </a:p>
              <a:p>
                <a:pPr marL="228600" marR="0" lvl="0" indent="-228600" algn="l" defTabSz="914400" rtl="0" eaLnBrk="1" fontAlgn="auto" latinLnBrk="0" hangingPunct="1">
                  <a:lnSpc>
                    <a:spcPct val="100000"/>
                  </a:lnSpc>
                  <a:spcBef>
                    <a:spcPts val="600"/>
                  </a:spcBef>
                  <a:spcAft>
                    <a:spcPts val="600"/>
                  </a:spcAft>
                  <a:buClrTx/>
                  <a:buSzTx/>
                  <a:buFont typeface="+mj-lt"/>
                  <a:buAutoNum type="alphaLcParenR"/>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Proximity to facilities</a:t>
                </a: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 Proximity of the HDB flat to facilities such as primary school and shopping malls.</a:t>
                </a:r>
              </a:p>
              <a:p>
                <a:pPr marL="228600" marR="0" lvl="0" indent="-228600" algn="l" defTabSz="914400" rtl="0" eaLnBrk="1" fontAlgn="auto" latinLnBrk="0" hangingPunct="1">
                  <a:lnSpc>
                    <a:spcPct val="100000"/>
                  </a:lnSpc>
                  <a:spcBef>
                    <a:spcPts val="600"/>
                  </a:spcBef>
                  <a:spcAft>
                    <a:spcPts val="600"/>
                  </a:spcAft>
                  <a:buClrTx/>
                  <a:buSzTx/>
                  <a:buFont typeface="+mj-lt"/>
                  <a:buAutoNum type="alphaLcParenR"/>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Town in which the flat is located</a:t>
                </a: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 The more mature the town in which the flat is found, the higher the resale price.</a:t>
                </a:r>
              </a:p>
              <a:p>
                <a:pPr marL="228600" marR="0" lvl="0" indent="-228600" algn="l" defTabSz="914400" rtl="0" eaLnBrk="1" fontAlgn="auto" latinLnBrk="0" hangingPunct="1">
                  <a:lnSpc>
                    <a:spcPct val="100000"/>
                  </a:lnSpc>
                  <a:spcBef>
                    <a:spcPts val="600"/>
                  </a:spcBef>
                  <a:spcAft>
                    <a:spcPts val="600"/>
                  </a:spcAft>
                  <a:buClrTx/>
                  <a:buSzTx/>
                  <a:buFont typeface="+mj-lt"/>
                  <a:buAutoNum type="alphaLcParenR"/>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Estate composition</a:t>
                </a: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 Such as the % of working adults, % of older adults, % of young people in the estate</a:t>
                </a:r>
              </a:p>
            </p:txBody>
          </p:sp>
          <p:sp>
            <p:nvSpPr>
              <p:cNvPr id="39" name="TextBox 38">
                <a:extLst>
                  <a:ext uri="{FF2B5EF4-FFF2-40B4-BE49-F238E27FC236}">
                    <a16:creationId xmlns:a16="http://schemas.microsoft.com/office/drawing/2014/main" id="{FC05B5B0-E819-4E39-AB05-E26D1FE67CE8}"/>
                  </a:ext>
                </a:extLst>
              </p:cNvPr>
              <p:cNvSpPr txBox="1"/>
              <p:nvPr/>
            </p:nvSpPr>
            <p:spPr>
              <a:xfrm>
                <a:off x="1019345" y="1524927"/>
                <a:ext cx="4806067"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Verdana" panose="020B0604030504040204" pitchFamily="34" charset="0"/>
                    <a:cs typeface="Arial" panose="020B0604020202020204" pitchFamily="34" charset="0"/>
                  </a:rPr>
                  <a:t>Transform locations categorical data into Geolocations coordinates (latitude &amp; longitude)</a:t>
                </a:r>
              </a:p>
            </p:txBody>
          </p:sp>
        </p:grpSp>
        <p:grpSp>
          <p:nvGrpSpPr>
            <p:cNvPr id="5" name="Group 4">
              <a:extLst>
                <a:ext uri="{FF2B5EF4-FFF2-40B4-BE49-F238E27FC236}">
                  <a16:creationId xmlns:a16="http://schemas.microsoft.com/office/drawing/2014/main" id="{A47FF781-6D29-4D33-95B1-AE1A9749045C}"/>
                </a:ext>
              </a:extLst>
            </p:cNvPr>
            <p:cNvGrpSpPr/>
            <p:nvPr/>
          </p:nvGrpSpPr>
          <p:grpSpPr>
            <a:xfrm>
              <a:off x="345652" y="5364777"/>
              <a:ext cx="5750347" cy="523220"/>
              <a:chOff x="345652" y="5414808"/>
              <a:chExt cx="5750347" cy="523220"/>
            </a:xfrm>
          </p:grpSpPr>
          <p:sp>
            <p:nvSpPr>
              <p:cNvPr id="32" name="TextBox 31">
                <a:extLst>
                  <a:ext uri="{FF2B5EF4-FFF2-40B4-BE49-F238E27FC236}">
                    <a16:creationId xmlns:a16="http://schemas.microsoft.com/office/drawing/2014/main" id="{B864675C-0B40-4D5B-A768-16DC70DB136E}"/>
                  </a:ext>
                </a:extLst>
              </p:cNvPr>
              <p:cNvSpPr txBox="1"/>
              <p:nvPr/>
            </p:nvSpPr>
            <p:spPr>
              <a:xfrm>
                <a:off x="345652" y="5491752"/>
                <a:ext cx="560807"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02</a:t>
                </a:r>
              </a:p>
            </p:txBody>
          </p:sp>
          <p:sp>
            <p:nvSpPr>
              <p:cNvPr id="34" name="TextBox 33">
                <a:extLst>
                  <a:ext uri="{FF2B5EF4-FFF2-40B4-BE49-F238E27FC236}">
                    <a16:creationId xmlns:a16="http://schemas.microsoft.com/office/drawing/2014/main" id="{956144D2-F624-4C0F-80D1-4C7FB1F73CE4}"/>
                  </a:ext>
                </a:extLst>
              </p:cNvPr>
              <p:cNvSpPr txBox="1"/>
              <p:nvPr/>
            </p:nvSpPr>
            <p:spPr>
              <a:xfrm>
                <a:off x="1019344" y="5414808"/>
                <a:ext cx="5076655" cy="5232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Try Principal Component Analysis to reduce the dimensionality of our dataset.</a:t>
                </a:r>
              </a:p>
            </p:txBody>
          </p:sp>
        </p:grpSp>
        <p:grpSp>
          <p:nvGrpSpPr>
            <p:cNvPr id="6" name="Group 5">
              <a:extLst>
                <a:ext uri="{FF2B5EF4-FFF2-40B4-BE49-F238E27FC236}">
                  <a16:creationId xmlns:a16="http://schemas.microsoft.com/office/drawing/2014/main" id="{C9A6D287-6183-4213-A38D-AEDB04B2A1D4}"/>
                </a:ext>
              </a:extLst>
            </p:cNvPr>
            <p:cNvGrpSpPr/>
            <p:nvPr/>
          </p:nvGrpSpPr>
          <p:grpSpPr>
            <a:xfrm>
              <a:off x="345652" y="5917133"/>
              <a:ext cx="4980217" cy="369332"/>
              <a:chOff x="345652" y="6144538"/>
              <a:chExt cx="4980217" cy="369332"/>
            </a:xfrm>
          </p:grpSpPr>
          <p:sp>
            <p:nvSpPr>
              <p:cNvPr id="28" name="TextBox 27">
                <a:extLst>
                  <a:ext uri="{FF2B5EF4-FFF2-40B4-BE49-F238E27FC236}">
                    <a16:creationId xmlns:a16="http://schemas.microsoft.com/office/drawing/2014/main" id="{53BE5A95-E9A0-4F5E-BCFE-8622B507077C}"/>
                  </a:ext>
                </a:extLst>
              </p:cNvPr>
              <p:cNvSpPr txBox="1"/>
              <p:nvPr/>
            </p:nvSpPr>
            <p:spPr>
              <a:xfrm>
                <a:off x="345652" y="6144538"/>
                <a:ext cx="560807"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03</a:t>
                </a:r>
              </a:p>
            </p:txBody>
          </p:sp>
          <p:sp>
            <p:nvSpPr>
              <p:cNvPr id="30" name="TextBox 29">
                <a:extLst>
                  <a:ext uri="{FF2B5EF4-FFF2-40B4-BE49-F238E27FC236}">
                    <a16:creationId xmlns:a16="http://schemas.microsoft.com/office/drawing/2014/main" id="{0AD06861-DD71-4310-B788-5DA270BCD749}"/>
                  </a:ext>
                </a:extLst>
              </p:cNvPr>
              <p:cNvSpPr txBox="1"/>
              <p:nvPr/>
            </p:nvSpPr>
            <p:spPr>
              <a:xfrm>
                <a:off x="1019345" y="6175316"/>
                <a:ext cx="4306524"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Hyper-parameters tuning for DBSCAN model.</a:t>
                </a:r>
              </a:p>
            </p:txBody>
          </p:sp>
        </p:grpSp>
        <p:sp>
          <p:nvSpPr>
            <p:cNvPr id="31" name="TextBox 30">
              <a:extLst>
                <a:ext uri="{FF2B5EF4-FFF2-40B4-BE49-F238E27FC236}">
                  <a16:creationId xmlns:a16="http://schemas.microsoft.com/office/drawing/2014/main" id="{C74318AB-3BF7-452B-846B-1723CD5D5045}"/>
                </a:ext>
              </a:extLst>
            </p:cNvPr>
            <p:cNvSpPr txBox="1"/>
            <p:nvPr/>
          </p:nvSpPr>
          <p:spPr>
            <a:xfrm>
              <a:off x="345652" y="811054"/>
              <a:ext cx="5374012"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Verdana" panose="020B0604030504040204" pitchFamily="34" charset="0"/>
                  <a:cs typeface="Arial" panose="020B0604020202020204" pitchFamily="34" charset="0"/>
                </a:rPr>
                <a:t>To improve results, we can recommend the following steps in the future:</a:t>
              </a:r>
            </a:p>
          </p:txBody>
        </p:sp>
        <p:grpSp>
          <p:nvGrpSpPr>
            <p:cNvPr id="7" name="Group 6">
              <a:extLst>
                <a:ext uri="{FF2B5EF4-FFF2-40B4-BE49-F238E27FC236}">
                  <a16:creationId xmlns:a16="http://schemas.microsoft.com/office/drawing/2014/main" id="{0CE8678C-B3A9-44F6-8009-55C85C61AD5C}"/>
                </a:ext>
              </a:extLst>
            </p:cNvPr>
            <p:cNvGrpSpPr/>
            <p:nvPr/>
          </p:nvGrpSpPr>
          <p:grpSpPr>
            <a:xfrm>
              <a:off x="345652" y="6315600"/>
              <a:ext cx="6128720" cy="369332"/>
              <a:chOff x="345652" y="6623511"/>
              <a:chExt cx="6128720" cy="369332"/>
            </a:xfrm>
          </p:grpSpPr>
          <p:sp>
            <p:nvSpPr>
              <p:cNvPr id="40" name="TextBox 39">
                <a:extLst>
                  <a:ext uri="{FF2B5EF4-FFF2-40B4-BE49-F238E27FC236}">
                    <a16:creationId xmlns:a16="http://schemas.microsoft.com/office/drawing/2014/main" id="{8BA76827-F226-43DE-A333-A1885B42891B}"/>
                  </a:ext>
                </a:extLst>
              </p:cNvPr>
              <p:cNvSpPr txBox="1"/>
              <p:nvPr/>
            </p:nvSpPr>
            <p:spPr>
              <a:xfrm>
                <a:off x="345652" y="6623511"/>
                <a:ext cx="560807"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04</a:t>
                </a:r>
              </a:p>
            </p:txBody>
          </p:sp>
          <p:sp>
            <p:nvSpPr>
              <p:cNvPr id="41" name="TextBox 40">
                <a:extLst>
                  <a:ext uri="{FF2B5EF4-FFF2-40B4-BE49-F238E27FC236}">
                    <a16:creationId xmlns:a16="http://schemas.microsoft.com/office/drawing/2014/main" id="{D84092DA-8C02-496F-A2DE-01BEE6846F40}"/>
                  </a:ext>
                </a:extLst>
              </p:cNvPr>
              <p:cNvSpPr txBox="1"/>
              <p:nvPr/>
            </p:nvSpPr>
            <p:spPr>
              <a:xfrm>
                <a:off x="1019345" y="6654289"/>
                <a:ext cx="5455027"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Try different other clustering algorithms, e.g., K-NN, SVD, etc.</a:t>
                </a:r>
              </a:p>
            </p:txBody>
          </p:sp>
        </p:grpSp>
      </p:grpSp>
    </p:spTree>
    <p:extLst>
      <p:ext uri="{BB962C8B-B14F-4D97-AF65-F5344CB8AC3E}">
        <p14:creationId xmlns:p14="http://schemas.microsoft.com/office/powerpoint/2010/main" val="13834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gradFill flip="none" rotWithShape="1">
            <a:gsLst>
              <a:gs pos="100000">
                <a:srgbClr val="0F5959"/>
              </a:gs>
              <a:gs pos="1000">
                <a:srgbClr val="011F4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 name="Picture 1">
            <a:extLst>
              <a:ext uri="{FF2B5EF4-FFF2-40B4-BE49-F238E27FC236}">
                <a16:creationId xmlns:a16="http://schemas.microsoft.com/office/drawing/2014/main" id="{9D16D131-CF49-4780-98C5-DFB14F6C5D84}"/>
              </a:ext>
            </a:extLst>
          </p:cNvPr>
          <p:cNvPicPr>
            <a:picLocks noChangeAspect="1"/>
          </p:cNvPicPr>
          <p:nvPr/>
        </p:nvPicPr>
        <p:blipFill>
          <a:blip r:embed="rId2"/>
          <a:stretch>
            <a:fillRect/>
          </a:stretch>
        </p:blipFill>
        <p:spPr>
          <a:xfrm>
            <a:off x="1712596" y="2243225"/>
            <a:ext cx="8766808" cy="2371550"/>
          </a:xfrm>
          <a:prstGeom prst="rect">
            <a:avLst/>
          </a:prstGeom>
        </p:spPr>
      </p:pic>
    </p:spTree>
    <p:extLst>
      <p:ext uri="{BB962C8B-B14F-4D97-AF65-F5344CB8AC3E}">
        <p14:creationId xmlns:p14="http://schemas.microsoft.com/office/powerpoint/2010/main" val="389604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9177-6ED2-4750-B50F-04867830D55B}"/>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Overview – Unsupervised Machine Learning</a:t>
            </a:r>
          </a:p>
        </p:txBody>
      </p:sp>
      <p:grpSp>
        <p:nvGrpSpPr>
          <p:cNvPr id="3" name="Group 2">
            <a:extLst>
              <a:ext uri="{FF2B5EF4-FFF2-40B4-BE49-F238E27FC236}">
                <a16:creationId xmlns:a16="http://schemas.microsoft.com/office/drawing/2014/main" id="{4B546F6A-3638-4708-A37D-CA966202C88A}"/>
              </a:ext>
            </a:extLst>
          </p:cNvPr>
          <p:cNvGrpSpPr/>
          <p:nvPr/>
        </p:nvGrpSpPr>
        <p:grpSpPr>
          <a:xfrm>
            <a:off x="476211" y="2558092"/>
            <a:ext cx="2366929" cy="2366927"/>
            <a:chOff x="232525" y="3511660"/>
            <a:chExt cx="2366929" cy="2366927"/>
          </a:xfrm>
        </p:grpSpPr>
        <p:sp>
          <p:nvSpPr>
            <p:cNvPr id="4" name="Oval 3">
              <a:extLst>
                <a:ext uri="{FF2B5EF4-FFF2-40B4-BE49-F238E27FC236}">
                  <a16:creationId xmlns:a16="http://schemas.microsoft.com/office/drawing/2014/main" id="{8C433765-9DEF-4898-A18E-D94E84A3C4A7}"/>
                </a:ext>
              </a:extLst>
            </p:cNvPr>
            <p:cNvSpPr/>
            <p:nvPr/>
          </p:nvSpPr>
          <p:spPr>
            <a:xfrm flipH="1">
              <a:off x="232525" y="3511660"/>
              <a:ext cx="2366929" cy="2366927"/>
            </a:xfrm>
            <a:prstGeom prst="ellipse">
              <a:avLst/>
            </a:prstGeom>
            <a:solidFill>
              <a:srgbClr val="152B77">
                <a:lumMod val="75000"/>
              </a:srgbClr>
            </a:solidFill>
            <a:ln w="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BBA2516-F03A-4F3B-BD49-300C1B0788D5}"/>
                </a:ext>
              </a:extLst>
            </p:cNvPr>
            <p:cNvGrpSpPr/>
            <p:nvPr/>
          </p:nvGrpSpPr>
          <p:grpSpPr>
            <a:xfrm>
              <a:off x="509718" y="3843259"/>
              <a:ext cx="1812542" cy="1830728"/>
              <a:chOff x="603686" y="3755910"/>
              <a:chExt cx="1848974" cy="1867525"/>
            </a:xfrm>
          </p:grpSpPr>
          <p:grpSp>
            <p:nvGrpSpPr>
              <p:cNvPr id="6" name="Group 5">
                <a:extLst>
                  <a:ext uri="{FF2B5EF4-FFF2-40B4-BE49-F238E27FC236}">
                    <a16:creationId xmlns:a16="http://schemas.microsoft.com/office/drawing/2014/main" id="{482C0CFF-F2BD-4ECA-8820-BFA5D935ACDB}"/>
                  </a:ext>
                </a:extLst>
              </p:cNvPr>
              <p:cNvGrpSpPr/>
              <p:nvPr/>
            </p:nvGrpSpPr>
            <p:grpSpPr>
              <a:xfrm>
                <a:off x="1032747" y="3755910"/>
                <a:ext cx="1419913" cy="1867525"/>
                <a:chOff x="1032747" y="3755910"/>
                <a:chExt cx="1419913" cy="1867525"/>
              </a:xfrm>
            </p:grpSpPr>
            <p:grpSp>
              <p:nvGrpSpPr>
                <p:cNvPr id="30" name="Group 29">
                  <a:extLst>
                    <a:ext uri="{FF2B5EF4-FFF2-40B4-BE49-F238E27FC236}">
                      <a16:creationId xmlns:a16="http://schemas.microsoft.com/office/drawing/2014/main" id="{AA818561-42A0-4DEE-ABA2-A82938420FAB}"/>
                    </a:ext>
                  </a:extLst>
                </p:cNvPr>
                <p:cNvGrpSpPr/>
                <p:nvPr/>
              </p:nvGrpSpPr>
              <p:grpSpPr>
                <a:xfrm>
                  <a:off x="1321954" y="3755910"/>
                  <a:ext cx="1130706" cy="932343"/>
                  <a:chOff x="1128018" y="3662534"/>
                  <a:chExt cx="1243776" cy="1025577"/>
                </a:xfrm>
              </p:grpSpPr>
              <p:sp>
                <p:nvSpPr>
                  <p:cNvPr id="70" name="Oval 69">
                    <a:extLst>
                      <a:ext uri="{FF2B5EF4-FFF2-40B4-BE49-F238E27FC236}">
                        <a16:creationId xmlns:a16="http://schemas.microsoft.com/office/drawing/2014/main" id="{31915F78-3EE8-4970-AF5C-5CFE3DDD0E71}"/>
                      </a:ext>
                    </a:extLst>
                  </p:cNvPr>
                  <p:cNvSpPr/>
                  <p:nvPr/>
                </p:nvSpPr>
                <p:spPr>
                  <a:xfrm>
                    <a:off x="1621489" y="4068128"/>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D1A28DC9-DCAD-4F4E-953D-F78A1B71A964}"/>
                      </a:ext>
                    </a:extLst>
                  </p:cNvPr>
                  <p:cNvSpPr/>
                  <p:nvPr/>
                </p:nvSpPr>
                <p:spPr>
                  <a:xfrm>
                    <a:off x="1744024" y="388893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2" name="Flowchart: Extract 71">
                    <a:extLst>
                      <a:ext uri="{FF2B5EF4-FFF2-40B4-BE49-F238E27FC236}">
                        <a16:creationId xmlns:a16="http://schemas.microsoft.com/office/drawing/2014/main" id="{00E56D81-6A9C-4FCB-B84E-44C57A750A07}"/>
                      </a:ext>
                    </a:extLst>
                  </p:cNvPr>
                  <p:cNvSpPr/>
                  <p:nvPr/>
                </p:nvSpPr>
                <p:spPr>
                  <a:xfrm>
                    <a:off x="2026418" y="3847371"/>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3" name="Oval 72">
                    <a:extLst>
                      <a:ext uri="{FF2B5EF4-FFF2-40B4-BE49-F238E27FC236}">
                        <a16:creationId xmlns:a16="http://schemas.microsoft.com/office/drawing/2014/main" id="{15D7E267-9A81-4D1F-95FB-31C7F6403542}"/>
                      </a:ext>
                    </a:extLst>
                  </p:cNvPr>
                  <p:cNvSpPr/>
                  <p:nvPr/>
                </p:nvSpPr>
                <p:spPr>
                  <a:xfrm>
                    <a:off x="2241603" y="4233630"/>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4" name="Flowchart: Extract 73">
                    <a:extLst>
                      <a:ext uri="{FF2B5EF4-FFF2-40B4-BE49-F238E27FC236}">
                        <a16:creationId xmlns:a16="http://schemas.microsoft.com/office/drawing/2014/main" id="{28502393-AEA4-4263-86FA-ADCE7CDDB280}"/>
                      </a:ext>
                    </a:extLst>
                  </p:cNvPr>
                  <p:cNvSpPr/>
                  <p:nvPr/>
                </p:nvSpPr>
                <p:spPr>
                  <a:xfrm>
                    <a:off x="1884193" y="397595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82A70289-B71F-4EE3-9C6C-814D153E2E5E}"/>
                      </a:ext>
                    </a:extLst>
                  </p:cNvPr>
                  <p:cNvSpPr/>
                  <p:nvPr/>
                </p:nvSpPr>
                <p:spPr>
                  <a:xfrm>
                    <a:off x="2030222" y="4074986"/>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ED4FCEE9-9C67-49D4-BFE4-71179EA83700}"/>
                      </a:ext>
                    </a:extLst>
                  </p:cNvPr>
                  <p:cNvSpPr/>
                  <p:nvPr/>
                </p:nvSpPr>
                <p:spPr>
                  <a:xfrm>
                    <a:off x="2176149" y="3963446"/>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7" name="Flowchart: Extract 76">
                    <a:extLst>
                      <a:ext uri="{FF2B5EF4-FFF2-40B4-BE49-F238E27FC236}">
                        <a16:creationId xmlns:a16="http://schemas.microsoft.com/office/drawing/2014/main" id="{92ABA2A1-3090-4931-A185-6D50824F332C}"/>
                      </a:ext>
                    </a:extLst>
                  </p:cNvPr>
                  <p:cNvSpPr/>
                  <p:nvPr/>
                </p:nvSpPr>
                <p:spPr>
                  <a:xfrm>
                    <a:off x="1523362" y="4357722"/>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587351E4-E718-4ADB-AE7A-84F1BB4896C0}"/>
                      </a:ext>
                    </a:extLst>
                  </p:cNvPr>
                  <p:cNvSpPr/>
                  <p:nvPr/>
                </p:nvSpPr>
                <p:spPr>
                  <a:xfrm>
                    <a:off x="1395603" y="4036391"/>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2F51F13C-06B6-420A-913A-194F03C48E2B}"/>
                      </a:ext>
                    </a:extLst>
                  </p:cNvPr>
                  <p:cNvSpPr/>
                  <p:nvPr/>
                </p:nvSpPr>
                <p:spPr>
                  <a:xfrm>
                    <a:off x="1277123" y="3996927"/>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0" name="Oval 79">
                    <a:extLst>
                      <a:ext uri="{FF2B5EF4-FFF2-40B4-BE49-F238E27FC236}">
                        <a16:creationId xmlns:a16="http://schemas.microsoft.com/office/drawing/2014/main" id="{EB53AE92-97A8-4969-AE0D-DC9B308F646D}"/>
                      </a:ext>
                    </a:extLst>
                  </p:cNvPr>
                  <p:cNvSpPr/>
                  <p:nvPr/>
                </p:nvSpPr>
                <p:spPr>
                  <a:xfrm>
                    <a:off x="1815555" y="4550510"/>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1" name="Flowchart: Extract 80">
                    <a:extLst>
                      <a:ext uri="{FF2B5EF4-FFF2-40B4-BE49-F238E27FC236}">
                        <a16:creationId xmlns:a16="http://schemas.microsoft.com/office/drawing/2014/main" id="{735F61F0-491D-4DE5-BE81-CBE5C9927AFD}"/>
                      </a:ext>
                    </a:extLst>
                  </p:cNvPr>
                  <p:cNvSpPr/>
                  <p:nvPr/>
                </p:nvSpPr>
                <p:spPr>
                  <a:xfrm>
                    <a:off x="2134498" y="4354059"/>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68D24200-A1FB-42D8-AD68-1DDDD02F76B8}"/>
                      </a:ext>
                    </a:extLst>
                  </p:cNvPr>
                  <p:cNvSpPr/>
                  <p:nvPr/>
                </p:nvSpPr>
                <p:spPr>
                  <a:xfrm>
                    <a:off x="1777803" y="3717188"/>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34AC71C7-3FF5-47C3-B1F8-D8074BE50A0B}"/>
                      </a:ext>
                    </a:extLst>
                  </p:cNvPr>
                  <p:cNvSpPr/>
                  <p:nvPr/>
                </p:nvSpPr>
                <p:spPr>
                  <a:xfrm>
                    <a:off x="1688824" y="4538589"/>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4" name="Flowchart: Extract 83">
                    <a:extLst>
                      <a:ext uri="{FF2B5EF4-FFF2-40B4-BE49-F238E27FC236}">
                        <a16:creationId xmlns:a16="http://schemas.microsoft.com/office/drawing/2014/main" id="{C8524A22-CEF6-4285-8F0C-1213C4202B3F}"/>
                      </a:ext>
                    </a:extLst>
                  </p:cNvPr>
                  <p:cNvSpPr/>
                  <p:nvPr/>
                </p:nvSpPr>
                <p:spPr>
                  <a:xfrm>
                    <a:off x="1312183" y="4184246"/>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FA3B41CD-2499-4230-A3C7-40E2FF9EA410}"/>
                      </a:ext>
                    </a:extLst>
                  </p:cNvPr>
                  <p:cNvSpPr/>
                  <p:nvPr/>
                </p:nvSpPr>
                <p:spPr>
                  <a:xfrm>
                    <a:off x="1969835" y="369432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6" name="Oval 85">
                    <a:extLst>
                      <a:ext uri="{FF2B5EF4-FFF2-40B4-BE49-F238E27FC236}">
                        <a16:creationId xmlns:a16="http://schemas.microsoft.com/office/drawing/2014/main" id="{2D35050F-F2EA-4E37-A3EA-8812ABC3ECCA}"/>
                      </a:ext>
                    </a:extLst>
                  </p:cNvPr>
                  <p:cNvSpPr/>
                  <p:nvPr/>
                </p:nvSpPr>
                <p:spPr>
                  <a:xfrm>
                    <a:off x="1523362" y="4577711"/>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7" name="Flowchart: Extract 86">
                    <a:extLst>
                      <a:ext uri="{FF2B5EF4-FFF2-40B4-BE49-F238E27FC236}">
                        <a16:creationId xmlns:a16="http://schemas.microsoft.com/office/drawing/2014/main" id="{6CD9018D-97CE-4E5A-B5D6-837E95736398}"/>
                      </a:ext>
                    </a:extLst>
                  </p:cNvPr>
                  <p:cNvSpPr/>
                  <p:nvPr/>
                </p:nvSpPr>
                <p:spPr>
                  <a:xfrm>
                    <a:off x="1850223" y="4354059"/>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B22C435C-AA0E-40DF-8270-D37BCA53F449}"/>
                      </a:ext>
                    </a:extLst>
                  </p:cNvPr>
                  <p:cNvSpPr/>
                  <p:nvPr/>
                </p:nvSpPr>
                <p:spPr>
                  <a:xfrm>
                    <a:off x="1670287" y="4357722"/>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334A78A3-3983-43AF-B664-58E6392CF92A}"/>
                      </a:ext>
                    </a:extLst>
                  </p:cNvPr>
                  <p:cNvSpPr/>
                  <p:nvPr/>
                </p:nvSpPr>
                <p:spPr>
                  <a:xfrm>
                    <a:off x="1489196" y="4183050"/>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0" name="Flowchart: Extract 89">
                    <a:extLst>
                      <a:ext uri="{FF2B5EF4-FFF2-40B4-BE49-F238E27FC236}">
                        <a16:creationId xmlns:a16="http://schemas.microsoft.com/office/drawing/2014/main" id="{B4B7AA09-DD16-4B0A-9724-AB0D4FA13E01}"/>
                      </a:ext>
                    </a:extLst>
                  </p:cNvPr>
                  <p:cNvSpPr/>
                  <p:nvPr/>
                </p:nvSpPr>
                <p:spPr>
                  <a:xfrm>
                    <a:off x="1615330" y="3807331"/>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B7D77ADC-4E73-46C2-8256-E4A9AFBBAC63}"/>
                      </a:ext>
                    </a:extLst>
                  </p:cNvPr>
                  <p:cNvSpPr/>
                  <p:nvPr/>
                </p:nvSpPr>
                <p:spPr>
                  <a:xfrm>
                    <a:off x="1128018" y="4183050"/>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585752A6-0EA0-4A68-9FAB-1A8B6935F6FB}"/>
                      </a:ext>
                    </a:extLst>
                  </p:cNvPr>
                  <p:cNvSpPr/>
                  <p:nvPr/>
                </p:nvSpPr>
                <p:spPr>
                  <a:xfrm>
                    <a:off x="1993755" y="4495310"/>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3" name="Flowchart: Extract 92">
                    <a:extLst>
                      <a:ext uri="{FF2B5EF4-FFF2-40B4-BE49-F238E27FC236}">
                        <a16:creationId xmlns:a16="http://schemas.microsoft.com/office/drawing/2014/main" id="{7AE32D28-573B-4D58-8C20-81976905FC77}"/>
                      </a:ext>
                    </a:extLst>
                  </p:cNvPr>
                  <p:cNvSpPr/>
                  <p:nvPr/>
                </p:nvSpPr>
                <p:spPr>
                  <a:xfrm>
                    <a:off x="1338520" y="455099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4" name="Oval 93">
                    <a:extLst>
                      <a:ext uri="{FF2B5EF4-FFF2-40B4-BE49-F238E27FC236}">
                        <a16:creationId xmlns:a16="http://schemas.microsoft.com/office/drawing/2014/main" id="{3E0E6A7E-0A15-4168-A5DF-29E53B7BD2F5}"/>
                      </a:ext>
                    </a:extLst>
                  </p:cNvPr>
                  <p:cNvSpPr/>
                  <p:nvPr/>
                </p:nvSpPr>
                <p:spPr>
                  <a:xfrm>
                    <a:off x="1393523" y="3777232"/>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5" name="Flowchart: Extract 94">
                    <a:extLst>
                      <a:ext uri="{FF2B5EF4-FFF2-40B4-BE49-F238E27FC236}">
                        <a16:creationId xmlns:a16="http://schemas.microsoft.com/office/drawing/2014/main" id="{C4E67C1A-8BF3-40E1-835C-C7136F44AAEF}"/>
                      </a:ext>
                    </a:extLst>
                  </p:cNvPr>
                  <p:cNvSpPr/>
                  <p:nvPr/>
                </p:nvSpPr>
                <p:spPr>
                  <a:xfrm>
                    <a:off x="1505027" y="3908346"/>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6" name="Flowchart: Extract 95">
                    <a:extLst>
                      <a:ext uri="{FF2B5EF4-FFF2-40B4-BE49-F238E27FC236}">
                        <a16:creationId xmlns:a16="http://schemas.microsoft.com/office/drawing/2014/main" id="{203FDF1E-0A35-46A7-9EC8-54F9569E473C}"/>
                      </a:ext>
                    </a:extLst>
                  </p:cNvPr>
                  <p:cNvSpPr/>
                  <p:nvPr/>
                </p:nvSpPr>
                <p:spPr>
                  <a:xfrm>
                    <a:off x="1706557" y="4190820"/>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1A58F825-0C35-494D-976A-46FFBC4A0471}"/>
                      </a:ext>
                    </a:extLst>
                  </p:cNvPr>
                  <p:cNvSpPr/>
                  <p:nvPr/>
                </p:nvSpPr>
                <p:spPr>
                  <a:xfrm>
                    <a:off x="1857435" y="4156943"/>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8" name="Oval 97">
                    <a:extLst>
                      <a:ext uri="{FF2B5EF4-FFF2-40B4-BE49-F238E27FC236}">
                        <a16:creationId xmlns:a16="http://schemas.microsoft.com/office/drawing/2014/main" id="{EB9338C8-DD4F-44D6-A7C8-B931B27D73F6}"/>
                      </a:ext>
                    </a:extLst>
                  </p:cNvPr>
                  <p:cNvSpPr/>
                  <p:nvPr/>
                </p:nvSpPr>
                <p:spPr>
                  <a:xfrm>
                    <a:off x="1182046" y="4385175"/>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D5E19C12-7947-4CFA-9B6A-D5B98F897808}"/>
                      </a:ext>
                    </a:extLst>
                  </p:cNvPr>
                  <p:cNvSpPr/>
                  <p:nvPr/>
                </p:nvSpPr>
                <p:spPr>
                  <a:xfrm>
                    <a:off x="1362206" y="4393386"/>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BDF68F28-5243-4195-903F-D035CB36AD82}"/>
                      </a:ext>
                    </a:extLst>
                  </p:cNvPr>
                  <p:cNvSpPr/>
                  <p:nvPr/>
                </p:nvSpPr>
                <p:spPr>
                  <a:xfrm>
                    <a:off x="1989323" y="4282986"/>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1" name="Flowchart: Extract 100">
                    <a:extLst>
                      <a:ext uri="{FF2B5EF4-FFF2-40B4-BE49-F238E27FC236}">
                        <a16:creationId xmlns:a16="http://schemas.microsoft.com/office/drawing/2014/main" id="{9B5B6032-E711-4631-B1A0-8F3B8865A669}"/>
                      </a:ext>
                    </a:extLst>
                  </p:cNvPr>
                  <p:cNvSpPr/>
                  <p:nvPr/>
                </p:nvSpPr>
                <p:spPr>
                  <a:xfrm>
                    <a:off x="2261879" y="4094718"/>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2" name="Flowchart: Extract 101">
                    <a:extLst>
                      <a:ext uri="{FF2B5EF4-FFF2-40B4-BE49-F238E27FC236}">
                        <a16:creationId xmlns:a16="http://schemas.microsoft.com/office/drawing/2014/main" id="{9943F132-D8AA-4CA8-AF44-0C20531D1257}"/>
                      </a:ext>
                    </a:extLst>
                  </p:cNvPr>
                  <p:cNvSpPr/>
                  <p:nvPr/>
                </p:nvSpPr>
                <p:spPr>
                  <a:xfrm>
                    <a:off x="2108698" y="418353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2202C7A9-1CBC-4224-9554-8415B74117AE}"/>
                      </a:ext>
                    </a:extLst>
                  </p:cNvPr>
                  <p:cNvSpPr/>
                  <p:nvPr/>
                </p:nvSpPr>
                <p:spPr>
                  <a:xfrm>
                    <a:off x="2238367" y="446397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4" name="Flowchart: Extract 103">
                    <a:extLst>
                      <a:ext uri="{FF2B5EF4-FFF2-40B4-BE49-F238E27FC236}">
                        <a16:creationId xmlns:a16="http://schemas.microsoft.com/office/drawing/2014/main" id="{04D3C3BD-C6BC-4E6E-A497-BCD5E4CBC604}"/>
                      </a:ext>
                    </a:extLst>
                  </p:cNvPr>
                  <p:cNvSpPr/>
                  <p:nvPr/>
                </p:nvSpPr>
                <p:spPr>
                  <a:xfrm>
                    <a:off x="1144174" y="3997412"/>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B7F1AEAB-543A-425F-88FE-36F1C31925C8}"/>
                      </a:ext>
                    </a:extLst>
                  </p:cNvPr>
                  <p:cNvSpPr/>
                  <p:nvPr/>
                </p:nvSpPr>
                <p:spPr>
                  <a:xfrm>
                    <a:off x="1593082" y="366253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B6D20839-984F-4360-A6B3-B3039728D44F}"/>
                      </a:ext>
                    </a:extLst>
                  </p:cNvPr>
                  <p:cNvSpPr/>
                  <p:nvPr/>
                </p:nvSpPr>
                <p:spPr>
                  <a:xfrm>
                    <a:off x="1280889" y="3724357"/>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Flowchart: Extract 106">
                    <a:extLst>
                      <a:ext uri="{FF2B5EF4-FFF2-40B4-BE49-F238E27FC236}">
                        <a16:creationId xmlns:a16="http://schemas.microsoft.com/office/drawing/2014/main" id="{DDB07ED7-D037-4180-AC8C-6CADE2354625}"/>
                      </a:ext>
                    </a:extLst>
                  </p:cNvPr>
                  <p:cNvSpPr/>
                  <p:nvPr/>
                </p:nvSpPr>
                <p:spPr>
                  <a:xfrm>
                    <a:off x="1299871" y="386585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2422A6FF-4F3C-4C20-B3F2-79E6FEAEC680}"/>
                    </a:ext>
                  </a:extLst>
                </p:cNvPr>
                <p:cNvGrpSpPr/>
                <p:nvPr/>
              </p:nvGrpSpPr>
              <p:grpSpPr>
                <a:xfrm>
                  <a:off x="1032747" y="4691092"/>
                  <a:ext cx="1130706" cy="932343"/>
                  <a:chOff x="1128018" y="3662534"/>
                  <a:chExt cx="1243776" cy="1025577"/>
                </a:xfrm>
              </p:grpSpPr>
              <p:sp>
                <p:nvSpPr>
                  <p:cNvPr id="32" name="Oval 31">
                    <a:extLst>
                      <a:ext uri="{FF2B5EF4-FFF2-40B4-BE49-F238E27FC236}">
                        <a16:creationId xmlns:a16="http://schemas.microsoft.com/office/drawing/2014/main" id="{2CA81DA6-A7F9-4A47-8AF8-515BAB1168FE}"/>
                      </a:ext>
                    </a:extLst>
                  </p:cNvPr>
                  <p:cNvSpPr/>
                  <p:nvPr/>
                </p:nvSpPr>
                <p:spPr>
                  <a:xfrm>
                    <a:off x="1621489" y="4068128"/>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A7E2935-5674-47BE-B854-5308C8BAB550}"/>
                      </a:ext>
                    </a:extLst>
                  </p:cNvPr>
                  <p:cNvSpPr/>
                  <p:nvPr/>
                </p:nvSpPr>
                <p:spPr>
                  <a:xfrm>
                    <a:off x="1744024" y="388893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4" name="Flowchart: Extract 33">
                    <a:extLst>
                      <a:ext uri="{FF2B5EF4-FFF2-40B4-BE49-F238E27FC236}">
                        <a16:creationId xmlns:a16="http://schemas.microsoft.com/office/drawing/2014/main" id="{465592CF-C3DE-40F5-A44C-CEA798590167}"/>
                      </a:ext>
                    </a:extLst>
                  </p:cNvPr>
                  <p:cNvSpPr/>
                  <p:nvPr/>
                </p:nvSpPr>
                <p:spPr>
                  <a:xfrm>
                    <a:off x="2026418" y="3847371"/>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BB9A8473-5F6D-4DAC-B86A-01D96B0DB7FE}"/>
                      </a:ext>
                    </a:extLst>
                  </p:cNvPr>
                  <p:cNvSpPr/>
                  <p:nvPr/>
                </p:nvSpPr>
                <p:spPr>
                  <a:xfrm>
                    <a:off x="2241603" y="4233630"/>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6" name="Flowchart: Extract 35">
                    <a:extLst>
                      <a:ext uri="{FF2B5EF4-FFF2-40B4-BE49-F238E27FC236}">
                        <a16:creationId xmlns:a16="http://schemas.microsoft.com/office/drawing/2014/main" id="{211A8AAD-0C3F-401F-97F4-19C4692A8CBE}"/>
                      </a:ext>
                    </a:extLst>
                  </p:cNvPr>
                  <p:cNvSpPr/>
                  <p:nvPr/>
                </p:nvSpPr>
                <p:spPr>
                  <a:xfrm>
                    <a:off x="1884193" y="397595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E509ADEA-644C-41A4-A59A-D13E79C45CC6}"/>
                      </a:ext>
                    </a:extLst>
                  </p:cNvPr>
                  <p:cNvSpPr/>
                  <p:nvPr/>
                </p:nvSpPr>
                <p:spPr>
                  <a:xfrm>
                    <a:off x="2030222" y="4074986"/>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C918CC60-AFD2-4E3C-AA59-2F8BB5075759}"/>
                      </a:ext>
                    </a:extLst>
                  </p:cNvPr>
                  <p:cNvSpPr/>
                  <p:nvPr/>
                </p:nvSpPr>
                <p:spPr>
                  <a:xfrm>
                    <a:off x="2176149" y="3963446"/>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9" name="Flowchart: Extract 38">
                    <a:extLst>
                      <a:ext uri="{FF2B5EF4-FFF2-40B4-BE49-F238E27FC236}">
                        <a16:creationId xmlns:a16="http://schemas.microsoft.com/office/drawing/2014/main" id="{66AFC3D6-B21E-49CE-9F97-317F87306A83}"/>
                      </a:ext>
                    </a:extLst>
                  </p:cNvPr>
                  <p:cNvSpPr/>
                  <p:nvPr/>
                </p:nvSpPr>
                <p:spPr>
                  <a:xfrm>
                    <a:off x="1523362" y="4357722"/>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C750A712-F571-479F-B7B5-13CF86C7D79B}"/>
                      </a:ext>
                    </a:extLst>
                  </p:cNvPr>
                  <p:cNvSpPr/>
                  <p:nvPr/>
                </p:nvSpPr>
                <p:spPr>
                  <a:xfrm>
                    <a:off x="1395603" y="4036391"/>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7F4D0BE0-3653-43FD-99D7-D14BC6255914}"/>
                      </a:ext>
                    </a:extLst>
                  </p:cNvPr>
                  <p:cNvSpPr/>
                  <p:nvPr/>
                </p:nvSpPr>
                <p:spPr>
                  <a:xfrm>
                    <a:off x="1277123" y="3996927"/>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5183FA2E-4F09-496F-8927-21DA85E1D260}"/>
                      </a:ext>
                    </a:extLst>
                  </p:cNvPr>
                  <p:cNvSpPr/>
                  <p:nvPr/>
                </p:nvSpPr>
                <p:spPr>
                  <a:xfrm>
                    <a:off x="1815555" y="4550510"/>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3" name="Flowchart: Extract 42">
                    <a:extLst>
                      <a:ext uri="{FF2B5EF4-FFF2-40B4-BE49-F238E27FC236}">
                        <a16:creationId xmlns:a16="http://schemas.microsoft.com/office/drawing/2014/main" id="{205C98F0-4553-451A-BE33-EA5C3DA89C93}"/>
                      </a:ext>
                    </a:extLst>
                  </p:cNvPr>
                  <p:cNvSpPr/>
                  <p:nvPr/>
                </p:nvSpPr>
                <p:spPr>
                  <a:xfrm>
                    <a:off x="2134498" y="4354059"/>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F6997CE-1011-4EE9-B7D1-B335140F2F79}"/>
                      </a:ext>
                    </a:extLst>
                  </p:cNvPr>
                  <p:cNvSpPr/>
                  <p:nvPr/>
                </p:nvSpPr>
                <p:spPr>
                  <a:xfrm>
                    <a:off x="1777803" y="3717188"/>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74EFE55F-2B60-442D-80D8-3E31069164FA}"/>
                      </a:ext>
                    </a:extLst>
                  </p:cNvPr>
                  <p:cNvSpPr/>
                  <p:nvPr/>
                </p:nvSpPr>
                <p:spPr>
                  <a:xfrm>
                    <a:off x="1688824" y="4538589"/>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6" name="Flowchart: Extract 45">
                    <a:extLst>
                      <a:ext uri="{FF2B5EF4-FFF2-40B4-BE49-F238E27FC236}">
                        <a16:creationId xmlns:a16="http://schemas.microsoft.com/office/drawing/2014/main" id="{DB3636E3-90FD-47C7-AA98-95E017D0E3F5}"/>
                      </a:ext>
                    </a:extLst>
                  </p:cNvPr>
                  <p:cNvSpPr/>
                  <p:nvPr/>
                </p:nvSpPr>
                <p:spPr>
                  <a:xfrm>
                    <a:off x="1312183" y="4184246"/>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58EAB122-BD79-4011-BBA8-32182D97CAE9}"/>
                      </a:ext>
                    </a:extLst>
                  </p:cNvPr>
                  <p:cNvSpPr/>
                  <p:nvPr/>
                </p:nvSpPr>
                <p:spPr>
                  <a:xfrm>
                    <a:off x="1969835" y="369432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078B2394-764F-4750-9F6A-9C7B947659FB}"/>
                      </a:ext>
                    </a:extLst>
                  </p:cNvPr>
                  <p:cNvSpPr/>
                  <p:nvPr/>
                </p:nvSpPr>
                <p:spPr>
                  <a:xfrm>
                    <a:off x="1523362" y="4577711"/>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9" name="Flowchart: Extract 48">
                    <a:extLst>
                      <a:ext uri="{FF2B5EF4-FFF2-40B4-BE49-F238E27FC236}">
                        <a16:creationId xmlns:a16="http://schemas.microsoft.com/office/drawing/2014/main" id="{A691B144-A905-43EE-B27B-B6F4569F06E8}"/>
                      </a:ext>
                    </a:extLst>
                  </p:cNvPr>
                  <p:cNvSpPr/>
                  <p:nvPr/>
                </p:nvSpPr>
                <p:spPr>
                  <a:xfrm>
                    <a:off x="1850223" y="4354059"/>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D343C25D-75C1-4363-95F6-B658A8902F7E}"/>
                      </a:ext>
                    </a:extLst>
                  </p:cNvPr>
                  <p:cNvSpPr/>
                  <p:nvPr/>
                </p:nvSpPr>
                <p:spPr>
                  <a:xfrm>
                    <a:off x="1670287" y="4357722"/>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BC7EC384-7465-49A6-832C-6BB4C3D6C623}"/>
                      </a:ext>
                    </a:extLst>
                  </p:cNvPr>
                  <p:cNvSpPr/>
                  <p:nvPr/>
                </p:nvSpPr>
                <p:spPr>
                  <a:xfrm>
                    <a:off x="1489196" y="4183050"/>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2" name="Flowchart: Extract 51">
                    <a:extLst>
                      <a:ext uri="{FF2B5EF4-FFF2-40B4-BE49-F238E27FC236}">
                        <a16:creationId xmlns:a16="http://schemas.microsoft.com/office/drawing/2014/main" id="{86FA4670-8307-4327-8B35-C4409201D8DD}"/>
                      </a:ext>
                    </a:extLst>
                  </p:cNvPr>
                  <p:cNvSpPr/>
                  <p:nvPr/>
                </p:nvSpPr>
                <p:spPr>
                  <a:xfrm>
                    <a:off x="1615330" y="3807331"/>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19A875F5-9B37-4907-A180-C6F2154420BA}"/>
                      </a:ext>
                    </a:extLst>
                  </p:cNvPr>
                  <p:cNvSpPr/>
                  <p:nvPr/>
                </p:nvSpPr>
                <p:spPr>
                  <a:xfrm>
                    <a:off x="1128018" y="4183050"/>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382404AB-948F-48AB-8F5D-2A87C16547A5}"/>
                      </a:ext>
                    </a:extLst>
                  </p:cNvPr>
                  <p:cNvSpPr/>
                  <p:nvPr/>
                </p:nvSpPr>
                <p:spPr>
                  <a:xfrm>
                    <a:off x="1993755" y="4495310"/>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5" name="Flowchart: Extract 54">
                    <a:extLst>
                      <a:ext uri="{FF2B5EF4-FFF2-40B4-BE49-F238E27FC236}">
                        <a16:creationId xmlns:a16="http://schemas.microsoft.com/office/drawing/2014/main" id="{DA2868C4-C7FE-4B68-B18A-9724BD176D84}"/>
                      </a:ext>
                    </a:extLst>
                  </p:cNvPr>
                  <p:cNvSpPr/>
                  <p:nvPr/>
                </p:nvSpPr>
                <p:spPr>
                  <a:xfrm>
                    <a:off x="1338520" y="455099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6" name="Oval 55">
                    <a:extLst>
                      <a:ext uri="{FF2B5EF4-FFF2-40B4-BE49-F238E27FC236}">
                        <a16:creationId xmlns:a16="http://schemas.microsoft.com/office/drawing/2014/main" id="{4F08F1E1-7AFF-418E-BA5B-D275ADBD5B72}"/>
                      </a:ext>
                    </a:extLst>
                  </p:cNvPr>
                  <p:cNvSpPr/>
                  <p:nvPr/>
                </p:nvSpPr>
                <p:spPr>
                  <a:xfrm>
                    <a:off x="1393523" y="3777232"/>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7" name="Flowchart: Extract 56">
                    <a:extLst>
                      <a:ext uri="{FF2B5EF4-FFF2-40B4-BE49-F238E27FC236}">
                        <a16:creationId xmlns:a16="http://schemas.microsoft.com/office/drawing/2014/main" id="{55AAF34F-4BE3-44DA-9B00-5F50D063B97F}"/>
                      </a:ext>
                    </a:extLst>
                  </p:cNvPr>
                  <p:cNvSpPr/>
                  <p:nvPr/>
                </p:nvSpPr>
                <p:spPr>
                  <a:xfrm>
                    <a:off x="1505027" y="3908346"/>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8" name="Flowchart: Extract 57">
                    <a:extLst>
                      <a:ext uri="{FF2B5EF4-FFF2-40B4-BE49-F238E27FC236}">
                        <a16:creationId xmlns:a16="http://schemas.microsoft.com/office/drawing/2014/main" id="{8B0B34BD-1C18-4CE5-BE81-EF30C564D272}"/>
                      </a:ext>
                    </a:extLst>
                  </p:cNvPr>
                  <p:cNvSpPr/>
                  <p:nvPr/>
                </p:nvSpPr>
                <p:spPr>
                  <a:xfrm>
                    <a:off x="1706557" y="4190820"/>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653F515-75E2-474B-A367-44EA1ACA623F}"/>
                      </a:ext>
                    </a:extLst>
                  </p:cNvPr>
                  <p:cNvSpPr/>
                  <p:nvPr/>
                </p:nvSpPr>
                <p:spPr>
                  <a:xfrm>
                    <a:off x="1857435" y="4156943"/>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08B47699-98C3-4859-AA01-B616969D02FD}"/>
                      </a:ext>
                    </a:extLst>
                  </p:cNvPr>
                  <p:cNvSpPr/>
                  <p:nvPr/>
                </p:nvSpPr>
                <p:spPr>
                  <a:xfrm>
                    <a:off x="1182046" y="4385175"/>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1" name="Rectangle 60">
                    <a:extLst>
                      <a:ext uri="{FF2B5EF4-FFF2-40B4-BE49-F238E27FC236}">
                        <a16:creationId xmlns:a16="http://schemas.microsoft.com/office/drawing/2014/main" id="{11969471-B7BD-400E-9110-A64E718A7C5E}"/>
                      </a:ext>
                    </a:extLst>
                  </p:cNvPr>
                  <p:cNvSpPr/>
                  <p:nvPr/>
                </p:nvSpPr>
                <p:spPr>
                  <a:xfrm>
                    <a:off x="1362206" y="4393386"/>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2CCFF9A9-F810-4E61-A69B-1489AB32187D}"/>
                      </a:ext>
                    </a:extLst>
                  </p:cNvPr>
                  <p:cNvSpPr/>
                  <p:nvPr/>
                </p:nvSpPr>
                <p:spPr>
                  <a:xfrm>
                    <a:off x="1989323" y="4282986"/>
                    <a:ext cx="110400" cy="110400"/>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3" name="Flowchart: Extract 62">
                    <a:extLst>
                      <a:ext uri="{FF2B5EF4-FFF2-40B4-BE49-F238E27FC236}">
                        <a16:creationId xmlns:a16="http://schemas.microsoft.com/office/drawing/2014/main" id="{3CD209B9-025E-4DBB-94EC-53269988C8C7}"/>
                      </a:ext>
                    </a:extLst>
                  </p:cNvPr>
                  <p:cNvSpPr/>
                  <p:nvPr/>
                </p:nvSpPr>
                <p:spPr>
                  <a:xfrm>
                    <a:off x="2261879" y="4094718"/>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4" name="Flowchart: Extract 63">
                    <a:extLst>
                      <a:ext uri="{FF2B5EF4-FFF2-40B4-BE49-F238E27FC236}">
                        <a16:creationId xmlns:a16="http://schemas.microsoft.com/office/drawing/2014/main" id="{A5882AFD-9F7E-4B22-8028-2455896D15D3}"/>
                      </a:ext>
                    </a:extLst>
                  </p:cNvPr>
                  <p:cNvSpPr/>
                  <p:nvPr/>
                </p:nvSpPr>
                <p:spPr>
                  <a:xfrm>
                    <a:off x="2108698" y="418353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8A5B4938-A917-47AB-8DCD-FA4819F370C2}"/>
                      </a:ext>
                    </a:extLst>
                  </p:cNvPr>
                  <p:cNvSpPr/>
                  <p:nvPr/>
                </p:nvSpPr>
                <p:spPr>
                  <a:xfrm>
                    <a:off x="2238367" y="446397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6" name="Flowchart: Extract 65">
                    <a:extLst>
                      <a:ext uri="{FF2B5EF4-FFF2-40B4-BE49-F238E27FC236}">
                        <a16:creationId xmlns:a16="http://schemas.microsoft.com/office/drawing/2014/main" id="{2715DD54-0570-4B88-BF11-08D9F5CB0BA0}"/>
                      </a:ext>
                    </a:extLst>
                  </p:cNvPr>
                  <p:cNvSpPr/>
                  <p:nvPr/>
                </p:nvSpPr>
                <p:spPr>
                  <a:xfrm>
                    <a:off x="1144174" y="3997412"/>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C79DF3B7-CC63-4747-8EB0-FA9BB12E2A75}"/>
                      </a:ext>
                    </a:extLst>
                  </p:cNvPr>
                  <p:cNvSpPr/>
                  <p:nvPr/>
                </p:nvSpPr>
                <p:spPr>
                  <a:xfrm>
                    <a:off x="1593082" y="3662534"/>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6C9912A1-9609-4181-A540-5AA396F3C308}"/>
                      </a:ext>
                    </a:extLst>
                  </p:cNvPr>
                  <p:cNvSpPr/>
                  <p:nvPr/>
                </p:nvSpPr>
                <p:spPr>
                  <a:xfrm>
                    <a:off x="1280889" y="3724357"/>
                    <a:ext cx="110400" cy="110400"/>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9" name="Flowchart: Extract 68">
                    <a:extLst>
                      <a:ext uri="{FF2B5EF4-FFF2-40B4-BE49-F238E27FC236}">
                        <a16:creationId xmlns:a16="http://schemas.microsoft.com/office/drawing/2014/main" id="{B67C37EC-C078-454C-899D-7E39B7CA6CDE}"/>
                      </a:ext>
                    </a:extLst>
                  </p:cNvPr>
                  <p:cNvSpPr/>
                  <p:nvPr/>
                </p:nvSpPr>
                <p:spPr>
                  <a:xfrm>
                    <a:off x="1299871" y="3865855"/>
                    <a:ext cx="109915" cy="109915"/>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sp>
            <p:nvSpPr>
              <p:cNvPr id="7" name="Rectangle 6">
                <a:extLst>
                  <a:ext uri="{FF2B5EF4-FFF2-40B4-BE49-F238E27FC236}">
                    <a16:creationId xmlns:a16="http://schemas.microsoft.com/office/drawing/2014/main" id="{0F9B8B78-932D-492D-A8D9-5368FE9DA194}"/>
                  </a:ext>
                </a:extLst>
              </p:cNvPr>
              <p:cNvSpPr/>
              <p:nvPr/>
            </p:nvSpPr>
            <p:spPr>
              <a:xfrm>
                <a:off x="1204159" y="4579724"/>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39B45C2-F7CB-4E2C-9ED7-479D21F17965}"/>
                  </a:ext>
                </a:extLst>
              </p:cNvPr>
              <p:cNvGrpSpPr/>
              <p:nvPr/>
            </p:nvGrpSpPr>
            <p:grpSpPr>
              <a:xfrm>
                <a:off x="603686" y="3831663"/>
                <a:ext cx="676391" cy="932343"/>
                <a:chOff x="477419" y="3831663"/>
                <a:chExt cx="676391" cy="932343"/>
              </a:xfrm>
            </p:grpSpPr>
            <p:sp>
              <p:nvSpPr>
                <p:cNvPr id="9" name="Oval 8">
                  <a:extLst>
                    <a:ext uri="{FF2B5EF4-FFF2-40B4-BE49-F238E27FC236}">
                      <a16:creationId xmlns:a16="http://schemas.microsoft.com/office/drawing/2014/main" id="{C1430D87-E474-4AE3-BFA6-CA8F12F2C1E3}"/>
                    </a:ext>
                  </a:extLst>
                </p:cNvPr>
                <p:cNvSpPr/>
                <p:nvPr/>
              </p:nvSpPr>
              <p:spPr>
                <a:xfrm>
                  <a:off x="911342" y="4200385"/>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7D6765-9B51-4CD6-887B-5957C3C3E5AB}"/>
                    </a:ext>
                  </a:extLst>
                </p:cNvPr>
                <p:cNvSpPr/>
                <p:nvPr/>
              </p:nvSpPr>
              <p:spPr>
                <a:xfrm>
                  <a:off x="1022738" y="4037481"/>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Flowchart: Extract 10">
                  <a:extLst>
                    <a:ext uri="{FF2B5EF4-FFF2-40B4-BE49-F238E27FC236}">
                      <a16:creationId xmlns:a16="http://schemas.microsoft.com/office/drawing/2014/main" id="{33145883-F7C2-405F-A48E-73DF443C33BE}"/>
                    </a:ext>
                  </a:extLst>
                </p:cNvPr>
                <p:cNvSpPr/>
                <p:nvPr/>
              </p:nvSpPr>
              <p:spPr>
                <a:xfrm>
                  <a:off x="822136" y="4463652"/>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0A8EB3D1-41D4-4AE6-B124-433FF9BBD28F}"/>
                    </a:ext>
                  </a:extLst>
                </p:cNvPr>
                <p:cNvSpPr/>
                <p:nvPr/>
              </p:nvSpPr>
              <p:spPr>
                <a:xfrm>
                  <a:off x="705991" y="4171533"/>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C86D74F-F060-4D36-889C-179D178EAB7F}"/>
                    </a:ext>
                  </a:extLst>
                </p:cNvPr>
                <p:cNvSpPr/>
                <p:nvPr/>
              </p:nvSpPr>
              <p:spPr>
                <a:xfrm>
                  <a:off x="598282" y="4135657"/>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7B94B3E6-7684-4DBA-8C62-4ED9C88B7426}"/>
                    </a:ext>
                  </a:extLst>
                </p:cNvPr>
                <p:cNvSpPr/>
                <p:nvPr/>
              </p:nvSpPr>
              <p:spPr>
                <a:xfrm>
                  <a:off x="1053446" y="3881348"/>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 name="Flowchart: Extract 14">
                  <a:extLst>
                    <a:ext uri="{FF2B5EF4-FFF2-40B4-BE49-F238E27FC236}">
                      <a16:creationId xmlns:a16="http://schemas.microsoft.com/office/drawing/2014/main" id="{79BB5BDF-EC38-488B-9FAA-E0EED1F3D80F}"/>
                    </a:ext>
                  </a:extLst>
                </p:cNvPr>
                <p:cNvSpPr/>
                <p:nvPr/>
              </p:nvSpPr>
              <p:spPr>
                <a:xfrm>
                  <a:off x="630155" y="4305947"/>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ECABE4A-6A2E-4DEF-B5B7-ED238C961BD8}"/>
                    </a:ext>
                  </a:extLst>
                </p:cNvPr>
                <p:cNvSpPr/>
                <p:nvPr/>
              </p:nvSpPr>
              <p:spPr>
                <a:xfrm>
                  <a:off x="822136" y="4663642"/>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B493383-19A0-4F9E-B7A1-4FED5BFBE3E2}"/>
                    </a:ext>
                  </a:extLst>
                </p:cNvPr>
                <p:cNvSpPr/>
                <p:nvPr/>
              </p:nvSpPr>
              <p:spPr>
                <a:xfrm>
                  <a:off x="955704" y="4463652"/>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0EC1AE5-B7A8-4956-882F-49B11F7F8343}"/>
                    </a:ext>
                  </a:extLst>
                </p:cNvPr>
                <p:cNvSpPr/>
                <p:nvPr/>
              </p:nvSpPr>
              <p:spPr>
                <a:xfrm>
                  <a:off x="791076" y="4304860"/>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Flowchart: Extract 18">
                  <a:extLst>
                    <a:ext uri="{FF2B5EF4-FFF2-40B4-BE49-F238E27FC236}">
                      <a16:creationId xmlns:a16="http://schemas.microsoft.com/office/drawing/2014/main" id="{807CD2E1-29EC-40E6-9C77-F7710E5BA549}"/>
                    </a:ext>
                  </a:extLst>
                </p:cNvPr>
                <p:cNvSpPr/>
                <p:nvPr/>
              </p:nvSpPr>
              <p:spPr>
                <a:xfrm>
                  <a:off x="905743" y="3963297"/>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0" name="Flowchart: Extract 19">
                  <a:extLst>
                    <a:ext uri="{FF2B5EF4-FFF2-40B4-BE49-F238E27FC236}">
                      <a16:creationId xmlns:a16="http://schemas.microsoft.com/office/drawing/2014/main" id="{3FC685A0-86C0-4164-901E-609E3EBB43D0}"/>
                    </a:ext>
                  </a:extLst>
                </p:cNvPr>
                <p:cNvSpPr/>
                <p:nvPr/>
              </p:nvSpPr>
              <p:spPr>
                <a:xfrm>
                  <a:off x="654098" y="4639355"/>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601B7941-F747-442E-A910-962B4C240067}"/>
                    </a:ext>
                  </a:extLst>
                </p:cNvPr>
                <p:cNvSpPr/>
                <p:nvPr/>
              </p:nvSpPr>
              <p:spPr>
                <a:xfrm>
                  <a:off x="704100" y="3935934"/>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 name="Flowchart: Extract 21">
                  <a:extLst>
                    <a:ext uri="{FF2B5EF4-FFF2-40B4-BE49-F238E27FC236}">
                      <a16:creationId xmlns:a16="http://schemas.microsoft.com/office/drawing/2014/main" id="{E558AF24-2CEF-48AD-A9E8-D8218E714E6B}"/>
                    </a:ext>
                  </a:extLst>
                </p:cNvPr>
                <p:cNvSpPr/>
                <p:nvPr/>
              </p:nvSpPr>
              <p:spPr>
                <a:xfrm>
                  <a:off x="805468" y="4055129"/>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 name="Flowchart: Extract 22">
                  <a:extLst>
                    <a:ext uri="{FF2B5EF4-FFF2-40B4-BE49-F238E27FC236}">
                      <a16:creationId xmlns:a16="http://schemas.microsoft.com/office/drawing/2014/main" id="{DA0F404C-161D-4C9A-B996-A9D6A3B16C97}"/>
                    </a:ext>
                  </a:extLst>
                </p:cNvPr>
                <p:cNvSpPr/>
                <p:nvPr/>
              </p:nvSpPr>
              <p:spPr>
                <a:xfrm>
                  <a:off x="988677" y="4311923"/>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13AD89EE-08B2-412F-BA69-566820A0EB7C}"/>
                    </a:ext>
                  </a:extLst>
                </p:cNvPr>
                <p:cNvSpPr/>
                <p:nvPr/>
              </p:nvSpPr>
              <p:spPr>
                <a:xfrm>
                  <a:off x="511848" y="4488610"/>
                  <a:ext cx="100364" cy="100364"/>
                </a:xfrm>
                <a:prstGeom prst="ellipse">
                  <a:avLst/>
                </a:prstGeom>
                <a:solidFill>
                  <a:srgbClr val="01D9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32427C24-455B-479A-BD58-5C20A5F3F8DA}"/>
                    </a:ext>
                  </a:extLst>
                </p:cNvPr>
                <p:cNvSpPr/>
                <p:nvPr/>
              </p:nvSpPr>
              <p:spPr>
                <a:xfrm>
                  <a:off x="675630" y="4496074"/>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 name="Flowchart: Extract 25">
                  <a:extLst>
                    <a:ext uri="{FF2B5EF4-FFF2-40B4-BE49-F238E27FC236}">
                      <a16:creationId xmlns:a16="http://schemas.microsoft.com/office/drawing/2014/main" id="{6D28C2CA-2B0B-4D5C-8162-F8BD61808763}"/>
                    </a:ext>
                  </a:extLst>
                </p:cNvPr>
                <p:cNvSpPr/>
                <p:nvPr/>
              </p:nvSpPr>
              <p:spPr>
                <a:xfrm>
                  <a:off x="477419" y="4136098"/>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36DF4E45-9E35-4C98-8466-6303D989F80C}"/>
                    </a:ext>
                  </a:extLst>
                </p:cNvPr>
                <p:cNvSpPr/>
                <p:nvPr/>
              </p:nvSpPr>
              <p:spPr>
                <a:xfrm>
                  <a:off x="885518" y="3831663"/>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A4C23C17-10DB-42D8-B242-B24497E1810E}"/>
                    </a:ext>
                  </a:extLst>
                </p:cNvPr>
                <p:cNvSpPr/>
                <p:nvPr/>
              </p:nvSpPr>
              <p:spPr>
                <a:xfrm>
                  <a:off x="601706" y="3887866"/>
                  <a:ext cx="100364" cy="100364"/>
                </a:xfrm>
                <a:prstGeom prst="rect">
                  <a:avLst/>
                </a:prstGeom>
                <a:solidFill>
                  <a:srgbClr val="FF8E0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 name="Flowchart: Extract 28">
                  <a:extLst>
                    <a:ext uri="{FF2B5EF4-FFF2-40B4-BE49-F238E27FC236}">
                      <a16:creationId xmlns:a16="http://schemas.microsoft.com/office/drawing/2014/main" id="{1848F89A-2F6B-4F04-8FA2-8F538F81E0DD}"/>
                    </a:ext>
                  </a:extLst>
                </p:cNvPr>
                <p:cNvSpPr/>
                <p:nvPr/>
              </p:nvSpPr>
              <p:spPr>
                <a:xfrm>
                  <a:off x="618962" y="4016500"/>
                  <a:ext cx="99923" cy="99923"/>
                </a:xfrm>
                <a:prstGeom prst="flowChartExtract">
                  <a:avLst/>
                </a:prstGeom>
                <a:solidFill>
                  <a:srgbClr val="152B7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grpSp>
        <p:nvGrpSpPr>
          <p:cNvPr id="109" name="Group 108">
            <a:extLst>
              <a:ext uri="{FF2B5EF4-FFF2-40B4-BE49-F238E27FC236}">
                <a16:creationId xmlns:a16="http://schemas.microsoft.com/office/drawing/2014/main" id="{2062E263-F1D4-4809-91DF-3BB3A1484DEE}"/>
              </a:ext>
            </a:extLst>
          </p:cNvPr>
          <p:cNvGrpSpPr/>
          <p:nvPr/>
        </p:nvGrpSpPr>
        <p:grpSpPr>
          <a:xfrm>
            <a:off x="805003" y="1262257"/>
            <a:ext cx="1709345" cy="407720"/>
            <a:chOff x="1293698" y="2392890"/>
            <a:chExt cx="1709345" cy="407720"/>
          </a:xfrm>
        </p:grpSpPr>
        <p:sp>
          <p:nvSpPr>
            <p:cNvPr id="116" name="Rectangle: Rounded Corners 115">
              <a:extLst>
                <a:ext uri="{FF2B5EF4-FFF2-40B4-BE49-F238E27FC236}">
                  <a16:creationId xmlns:a16="http://schemas.microsoft.com/office/drawing/2014/main" id="{1B696E63-7FCA-45D3-8F22-703A7E610812}"/>
                </a:ext>
              </a:extLst>
            </p:cNvPr>
            <p:cNvSpPr/>
            <p:nvPr/>
          </p:nvSpPr>
          <p:spPr>
            <a:xfrm>
              <a:off x="1293698" y="2392890"/>
              <a:ext cx="1709345" cy="407720"/>
            </a:xfrm>
            <a:prstGeom prst="roundRect">
              <a:avLst/>
            </a:prstGeom>
            <a:solidFill>
              <a:srgbClr val="152B77">
                <a:lumMod val="75000"/>
              </a:srgbClr>
            </a:solidFill>
            <a:ln w="1270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E8A9149C-A4DA-45DA-B406-B9E49AD04AB5}"/>
                </a:ext>
              </a:extLst>
            </p:cNvPr>
            <p:cNvSpPr txBox="1"/>
            <p:nvPr/>
          </p:nvSpPr>
          <p:spPr>
            <a:xfrm>
              <a:off x="1395603" y="2442862"/>
              <a:ext cx="1505540" cy="307777"/>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Input Raw Data</a:t>
              </a:r>
              <a:endParaRPr kumimoji="0" lang="en-IN"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grpSp>
      <p:grpSp>
        <p:nvGrpSpPr>
          <p:cNvPr id="110" name="Group 109">
            <a:extLst>
              <a:ext uri="{FF2B5EF4-FFF2-40B4-BE49-F238E27FC236}">
                <a16:creationId xmlns:a16="http://schemas.microsoft.com/office/drawing/2014/main" id="{83EC2E1D-C9F7-4F15-AE67-2EF2D4B6E3FF}"/>
              </a:ext>
            </a:extLst>
          </p:cNvPr>
          <p:cNvGrpSpPr/>
          <p:nvPr/>
        </p:nvGrpSpPr>
        <p:grpSpPr>
          <a:xfrm>
            <a:off x="10257348" y="1262257"/>
            <a:ext cx="1709345" cy="407720"/>
            <a:chOff x="4846478" y="6024074"/>
            <a:chExt cx="2502653" cy="407720"/>
          </a:xfrm>
        </p:grpSpPr>
        <p:sp>
          <p:nvSpPr>
            <p:cNvPr id="114" name="Rectangle: Rounded Corners 113">
              <a:extLst>
                <a:ext uri="{FF2B5EF4-FFF2-40B4-BE49-F238E27FC236}">
                  <a16:creationId xmlns:a16="http://schemas.microsoft.com/office/drawing/2014/main" id="{C16C7132-312E-46DA-9B1B-1D83211F7C3D}"/>
                </a:ext>
              </a:extLst>
            </p:cNvPr>
            <p:cNvSpPr/>
            <p:nvPr/>
          </p:nvSpPr>
          <p:spPr>
            <a:xfrm>
              <a:off x="4846478" y="6024074"/>
              <a:ext cx="2502653" cy="407720"/>
            </a:xfrm>
            <a:prstGeom prst="roundRect">
              <a:avLst/>
            </a:prstGeom>
            <a:solidFill>
              <a:srgbClr val="152B77">
                <a:lumMod val="75000"/>
              </a:srgbClr>
            </a:solidFill>
            <a:ln w="1270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5" name="TextBox 114">
              <a:extLst>
                <a:ext uri="{FF2B5EF4-FFF2-40B4-BE49-F238E27FC236}">
                  <a16:creationId xmlns:a16="http://schemas.microsoft.com/office/drawing/2014/main" id="{71695DE4-E1EE-4DBA-9C50-27D177379335}"/>
                </a:ext>
              </a:extLst>
            </p:cNvPr>
            <p:cNvSpPr txBox="1"/>
            <p:nvPr/>
          </p:nvSpPr>
          <p:spPr>
            <a:xfrm>
              <a:off x="5528436" y="6074046"/>
              <a:ext cx="1138745" cy="307777"/>
            </a:xfrm>
            <a:prstGeom prst="rect">
              <a:avLst/>
            </a:prstGeom>
            <a:noFill/>
            <a:ln>
              <a:noFill/>
            </a:ln>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Output</a:t>
              </a:r>
              <a:endParaRPr kumimoji="0" lang="en-IN"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grpSp>
      <p:grpSp>
        <p:nvGrpSpPr>
          <p:cNvPr id="111" name="Group 110">
            <a:extLst>
              <a:ext uri="{FF2B5EF4-FFF2-40B4-BE49-F238E27FC236}">
                <a16:creationId xmlns:a16="http://schemas.microsoft.com/office/drawing/2014/main" id="{5AE0C23E-FF51-4844-ADD2-8A64F4B57509}"/>
              </a:ext>
            </a:extLst>
          </p:cNvPr>
          <p:cNvGrpSpPr/>
          <p:nvPr/>
        </p:nvGrpSpPr>
        <p:grpSpPr>
          <a:xfrm>
            <a:off x="5521821" y="1262257"/>
            <a:ext cx="1709345" cy="407720"/>
            <a:chOff x="5285613" y="2392656"/>
            <a:chExt cx="1709345" cy="407720"/>
          </a:xfrm>
        </p:grpSpPr>
        <p:sp>
          <p:nvSpPr>
            <p:cNvPr id="112" name="Rectangle: Rounded Corners 111">
              <a:extLst>
                <a:ext uri="{FF2B5EF4-FFF2-40B4-BE49-F238E27FC236}">
                  <a16:creationId xmlns:a16="http://schemas.microsoft.com/office/drawing/2014/main" id="{2980438F-D214-478C-A368-F87A77F0BFC4}"/>
                </a:ext>
              </a:extLst>
            </p:cNvPr>
            <p:cNvSpPr/>
            <p:nvPr/>
          </p:nvSpPr>
          <p:spPr>
            <a:xfrm>
              <a:off x="5285613" y="2392656"/>
              <a:ext cx="1709345" cy="407720"/>
            </a:xfrm>
            <a:prstGeom prst="roundRect">
              <a:avLst/>
            </a:prstGeom>
            <a:solidFill>
              <a:srgbClr val="152B77">
                <a:lumMod val="75000"/>
              </a:srgbClr>
            </a:solidFill>
            <a:ln w="1270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4F2A5198-0495-4B0E-A6D2-8427DF9ED97E}"/>
                </a:ext>
              </a:extLst>
            </p:cNvPr>
            <p:cNvSpPr txBox="1"/>
            <p:nvPr/>
          </p:nvSpPr>
          <p:spPr>
            <a:xfrm>
              <a:off x="5620983" y="2442862"/>
              <a:ext cx="1026243" cy="307777"/>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Algorithm</a:t>
              </a:r>
              <a:endParaRPr kumimoji="0" lang="en-IN"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grpSp>
      <p:grpSp>
        <p:nvGrpSpPr>
          <p:cNvPr id="118" name="Group 117">
            <a:extLst>
              <a:ext uri="{FF2B5EF4-FFF2-40B4-BE49-F238E27FC236}">
                <a16:creationId xmlns:a16="http://schemas.microsoft.com/office/drawing/2014/main" id="{EA52C880-84E9-411A-9B88-773A0D2FE00E}"/>
              </a:ext>
            </a:extLst>
          </p:cNvPr>
          <p:cNvGrpSpPr/>
          <p:nvPr/>
        </p:nvGrpSpPr>
        <p:grpSpPr>
          <a:xfrm>
            <a:off x="10690863" y="2189795"/>
            <a:ext cx="756529" cy="756529"/>
            <a:chOff x="10610872" y="3122864"/>
            <a:chExt cx="756529" cy="756529"/>
          </a:xfrm>
        </p:grpSpPr>
        <p:sp>
          <p:nvSpPr>
            <p:cNvPr id="119" name="Oval 118">
              <a:extLst>
                <a:ext uri="{FF2B5EF4-FFF2-40B4-BE49-F238E27FC236}">
                  <a16:creationId xmlns:a16="http://schemas.microsoft.com/office/drawing/2014/main" id="{9C229B95-4922-471F-8A68-87727EEE34BA}"/>
                </a:ext>
              </a:extLst>
            </p:cNvPr>
            <p:cNvSpPr/>
            <p:nvPr/>
          </p:nvSpPr>
          <p:spPr>
            <a:xfrm>
              <a:off x="10610872" y="3122864"/>
              <a:ext cx="756529" cy="756529"/>
            </a:xfrm>
            <a:prstGeom prst="ellipse">
              <a:avLst/>
            </a:prstGeom>
            <a:solidFill>
              <a:srgbClr val="152B77"/>
            </a:solidFill>
            <a:ln w="12700" cap="flat" cmpd="sng" algn="ctr">
              <a:solidFill>
                <a:srgbClr val="01D9C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20" name="Group 119">
              <a:extLst>
                <a:ext uri="{FF2B5EF4-FFF2-40B4-BE49-F238E27FC236}">
                  <a16:creationId xmlns:a16="http://schemas.microsoft.com/office/drawing/2014/main" id="{BA497300-C287-4020-889F-6A85233494AE}"/>
                </a:ext>
              </a:extLst>
            </p:cNvPr>
            <p:cNvGrpSpPr/>
            <p:nvPr/>
          </p:nvGrpSpPr>
          <p:grpSpPr>
            <a:xfrm>
              <a:off x="10717109" y="3270848"/>
              <a:ext cx="544056" cy="460562"/>
              <a:chOff x="9348696" y="4245791"/>
              <a:chExt cx="544057" cy="460562"/>
            </a:xfrm>
            <a:solidFill>
              <a:srgbClr val="01D9CE"/>
            </a:solidFill>
          </p:grpSpPr>
          <p:grpSp>
            <p:nvGrpSpPr>
              <p:cNvPr id="121" name="Group 120">
                <a:extLst>
                  <a:ext uri="{FF2B5EF4-FFF2-40B4-BE49-F238E27FC236}">
                    <a16:creationId xmlns:a16="http://schemas.microsoft.com/office/drawing/2014/main" id="{9CAAC851-1024-42B6-BFFF-862271C8F866}"/>
                  </a:ext>
                </a:extLst>
              </p:cNvPr>
              <p:cNvGrpSpPr/>
              <p:nvPr/>
            </p:nvGrpSpPr>
            <p:grpSpPr>
              <a:xfrm>
                <a:off x="9457232" y="4245791"/>
                <a:ext cx="326986" cy="109915"/>
                <a:chOff x="9512189" y="4245791"/>
                <a:chExt cx="326986" cy="109915"/>
              </a:xfrm>
              <a:grpFill/>
            </p:grpSpPr>
            <p:sp>
              <p:nvSpPr>
                <p:cNvPr id="138" name="Flowchart: Extract 137">
                  <a:extLst>
                    <a:ext uri="{FF2B5EF4-FFF2-40B4-BE49-F238E27FC236}">
                      <a16:creationId xmlns:a16="http://schemas.microsoft.com/office/drawing/2014/main" id="{B522F106-2B6F-45C5-B2D3-6C9AEC3869CE}"/>
                    </a:ext>
                  </a:extLst>
                </p:cNvPr>
                <p:cNvSpPr/>
                <p:nvPr/>
              </p:nvSpPr>
              <p:spPr>
                <a:xfrm>
                  <a:off x="9512189"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9" name="Flowchart: Extract 138">
                  <a:extLst>
                    <a:ext uri="{FF2B5EF4-FFF2-40B4-BE49-F238E27FC236}">
                      <a16:creationId xmlns:a16="http://schemas.microsoft.com/office/drawing/2014/main" id="{D18DD8A7-FD6B-4F6F-9747-F5121B721EBF}"/>
                    </a:ext>
                  </a:extLst>
                </p:cNvPr>
                <p:cNvSpPr/>
                <p:nvPr/>
              </p:nvSpPr>
              <p:spPr>
                <a:xfrm>
                  <a:off x="9620725"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0" name="Flowchart: Extract 139">
                  <a:extLst>
                    <a:ext uri="{FF2B5EF4-FFF2-40B4-BE49-F238E27FC236}">
                      <a16:creationId xmlns:a16="http://schemas.microsoft.com/office/drawing/2014/main" id="{62200865-F4AF-4DEA-AAF6-DFB3A30EC0DF}"/>
                    </a:ext>
                  </a:extLst>
                </p:cNvPr>
                <p:cNvSpPr/>
                <p:nvPr/>
              </p:nvSpPr>
              <p:spPr>
                <a:xfrm>
                  <a:off x="9729260"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22" name="Group 121">
                <a:extLst>
                  <a:ext uri="{FF2B5EF4-FFF2-40B4-BE49-F238E27FC236}">
                    <a16:creationId xmlns:a16="http://schemas.microsoft.com/office/drawing/2014/main" id="{796435E4-2B23-407B-953B-7FAE854ABA47}"/>
                  </a:ext>
                </a:extLst>
              </p:cNvPr>
              <p:cNvGrpSpPr/>
              <p:nvPr/>
            </p:nvGrpSpPr>
            <p:grpSpPr>
              <a:xfrm>
                <a:off x="9348696" y="4355042"/>
                <a:ext cx="544057" cy="109915"/>
                <a:chOff x="9403653" y="4245791"/>
                <a:chExt cx="544057" cy="109915"/>
              </a:xfrm>
              <a:grpFill/>
            </p:grpSpPr>
            <p:sp>
              <p:nvSpPr>
                <p:cNvPr id="133" name="Flowchart: Extract 132">
                  <a:extLst>
                    <a:ext uri="{FF2B5EF4-FFF2-40B4-BE49-F238E27FC236}">
                      <a16:creationId xmlns:a16="http://schemas.microsoft.com/office/drawing/2014/main" id="{C4B80DE1-5050-40DD-8E89-44C79D0F3CD8}"/>
                    </a:ext>
                  </a:extLst>
                </p:cNvPr>
                <p:cNvSpPr/>
                <p:nvPr/>
              </p:nvSpPr>
              <p:spPr>
                <a:xfrm>
                  <a:off x="9403653"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4" name="Flowchart: Extract 133">
                  <a:extLst>
                    <a:ext uri="{FF2B5EF4-FFF2-40B4-BE49-F238E27FC236}">
                      <a16:creationId xmlns:a16="http://schemas.microsoft.com/office/drawing/2014/main" id="{CF3D49D6-AACE-4EE1-859E-BB113CAC5F17}"/>
                    </a:ext>
                  </a:extLst>
                </p:cNvPr>
                <p:cNvSpPr/>
                <p:nvPr/>
              </p:nvSpPr>
              <p:spPr>
                <a:xfrm>
                  <a:off x="9512189"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5" name="Flowchart: Extract 134">
                  <a:extLst>
                    <a:ext uri="{FF2B5EF4-FFF2-40B4-BE49-F238E27FC236}">
                      <a16:creationId xmlns:a16="http://schemas.microsoft.com/office/drawing/2014/main" id="{595D77B8-8B4C-4868-BB7F-C1702FE86D82}"/>
                    </a:ext>
                  </a:extLst>
                </p:cNvPr>
                <p:cNvSpPr/>
                <p:nvPr/>
              </p:nvSpPr>
              <p:spPr>
                <a:xfrm>
                  <a:off x="9620725"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6" name="Flowchart: Extract 135">
                  <a:extLst>
                    <a:ext uri="{FF2B5EF4-FFF2-40B4-BE49-F238E27FC236}">
                      <a16:creationId xmlns:a16="http://schemas.microsoft.com/office/drawing/2014/main" id="{43309018-FE23-4404-B485-7A00E7C3A6C4}"/>
                    </a:ext>
                  </a:extLst>
                </p:cNvPr>
                <p:cNvSpPr/>
                <p:nvPr/>
              </p:nvSpPr>
              <p:spPr>
                <a:xfrm>
                  <a:off x="9729260"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7" name="Flowchart: Extract 136">
                  <a:extLst>
                    <a:ext uri="{FF2B5EF4-FFF2-40B4-BE49-F238E27FC236}">
                      <a16:creationId xmlns:a16="http://schemas.microsoft.com/office/drawing/2014/main" id="{F9F3BE9E-0A29-4CAC-89A3-F65178FA536F}"/>
                    </a:ext>
                  </a:extLst>
                </p:cNvPr>
                <p:cNvSpPr/>
                <p:nvPr/>
              </p:nvSpPr>
              <p:spPr>
                <a:xfrm>
                  <a:off x="9837795"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23" name="Group 122">
                <a:extLst>
                  <a:ext uri="{FF2B5EF4-FFF2-40B4-BE49-F238E27FC236}">
                    <a16:creationId xmlns:a16="http://schemas.microsoft.com/office/drawing/2014/main" id="{11CA0F91-5188-47E9-BF13-2C67F6E9A984}"/>
                  </a:ext>
                </a:extLst>
              </p:cNvPr>
              <p:cNvGrpSpPr/>
              <p:nvPr/>
            </p:nvGrpSpPr>
            <p:grpSpPr>
              <a:xfrm>
                <a:off x="9348696" y="4478725"/>
                <a:ext cx="544057" cy="109915"/>
                <a:chOff x="9403653" y="4245791"/>
                <a:chExt cx="544057" cy="109915"/>
              </a:xfrm>
              <a:grpFill/>
            </p:grpSpPr>
            <p:sp>
              <p:nvSpPr>
                <p:cNvPr id="128" name="Flowchart: Extract 127">
                  <a:extLst>
                    <a:ext uri="{FF2B5EF4-FFF2-40B4-BE49-F238E27FC236}">
                      <a16:creationId xmlns:a16="http://schemas.microsoft.com/office/drawing/2014/main" id="{52FE54E5-E24D-4EE3-AFE7-6FD2C5ED105A}"/>
                    </a:ext>
                  </a:extLst>
                </p:cNvPr>
                <p:cNvSpPr/>
                <p:nvPr/>
              </p:nvSpPr>
              <p:spPr>
                <a:xfrm>
                  <a:off x="9403653"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9" name="Flowchart: Extract 128">
                  <a:extLst>
                    <a:ext uri="{FF2B5EF4-FFF2-40B4-BE49-F238E27FC236}">
                      <a16:creationId xmlns:a16="http://schemas.microsoft.com/office/drawing/2014/main" id="{DEB4CD93-E2DB-4E3A-B671-26D8EEB7FF68}"/>
                    </a:ext>
                  </a:extLst>
                </p:cNvPr>
                <p:cNvSpPr/>
                <p:nvPr/>
              </p:nvSpPr>
              <p:spPr>
                <a:xfrm>
                  <a:off x="9512189"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0" name="Flowchart: Extract 129">
                  <a:extLst>
                    <a:ext uri="{FF2B5EF4-FFF2-40B4-BE49-F238E27FC236}">
                      <a16:creationId xmlns:a16="http://schemas.microsoft.com/office/drawing/2014/main" id="{E544A14E-8953-44C8-A3C4-07F9126DBE3C}"/>
                    </a:ext>
                  </a:extLst>
                </p:cNvPr>
                <p:cNvSpPr/>
                <p:nvPr/>
              </p:nvSpPr>
              <p:spPr>
                <a:xfrm>
                  <a:off x="9620725"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1" name="Flowchart: Extract 130">
                  <a:extLst>
                    <a:ext uri="{FF2B5EF4-FFF2-40B4-BE49-F238E27FC236}">
                      <a16:creationId xmlns:a16="http://schemas.microsoft.com/office/drawing/2014/main" id="{88EF7788-53F1-4CA5-BB86-C41903852FD9}"/>
                    </a:ext>
                  </a:extLst>
                </p:cNvPr>
                <p:cNvSpPr/>
                <p:nvPr/>
              </p:nvSpPr>
              <p:spPr>
                <a:xfrm>
                  <a:off x="9729260"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2" name="Flowchart: Extract 131">
                  <a:extLst>
                    <a:ext uri="{FF2B5EF4-FFF2-40B4-BE49-F238E27FC236}">
                      <a16:creationId xmlns:a16="http://schemas.microsoft.com/office/drawing/2014/main" id="{5B62BF70-5966-4A0A-9790-2EC222FF7341}"/>
                    </a:ext>
                  </a:extLst>
                </p:cNvPr>
                <p:cNvSpPr/>
                <p:nvPr/>
              </p:nvSpPr>
              <p:spPr>
                <a:xfrm>
                  <a:off x="9837795"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24" name="Group 123">
                <a:extLst>
                  <a:ext uri="{FF2B5EF4-FFF2-40B4-BE49-F238E27FC236}">
                    <a16:creationId xmlns:a16="http://schemas.microsoft.com/office/drawing/2014/main" id="{62C9352B-FBED-4EB2-A73C-2444D7AF2AC6}"/>
                  </a:ext>
                </a:extLst>
              </p:cNvPr>
              <p:cNvGrpSpPr/>
              <p:nvPr/>
            </p:nvGrpSpPr>
            <p:grpSpPr>
              <a:xfrm>
                <a:off x="9457232" y="4596438"/>
                <a:ext cx="326986" cy="109915"/>
                <a:chOff x="9512189" y="4245791"/>
                <a:chExt cx="326986" cy="109915"/>
              </a:xfrm>
              <a:grpFill/>
            </p:grpSpPr>
            <p:sp>
              <p:nvSpPr>
                <p:cNvPr id="125" name="Flowchart: Extract 124">
                  <a:extLst>
                    <a:ext uri="{FF2B5EF4-FFF2-40B4-BE49-F238E27FC236}">
                      <a16:creationId xmlns:a16="http://schemas.microsoft.com/office/drawing/2014/main" id="{B6E20D98-F030-497F-94FC-B4CBF22B262F}"/>
                    </a:ext>
                  </a:extLst>
                </p:cNvPr>
                <p:cNvSpPr/>
                <p:nvPr/>
              </p:nvSpPr>
              <p:spPr>
                <a:xfrm>
                  <a:off x="9512189"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6" name="Flowchart: Extract 125">
                  <a:extLst>
                    <a:ext uri="{FF2B5EF4-FFF2-40B4-BE49-F238E27FC236}">
                      <a16:creationId xmlns:a16="http://schemas.microsoft.com/office/drawing/2014/main" id="{D141DD16-C98C-4573-859B-5DF7DD867FC6}"/>
                    </a:ext>
                  </a:extLst>
                </p:cNvPr>
                <p:cNvSpPr/>
                <p:nvPr/>
              </p:nvSpPr>
              <p:spPr>
                <a:xfrm>
                  <a:off x="9620725"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7" name="Flowchart: Extract 126">
                  <a:extLst>
                    <a:ext uri="{FF2B5EF4-FFF2-40B4-BE49-F238E27FC236}">
                      <a16:creationId xmlns:a16="http://schemas.microsoft.com/office/drawing/2014/main" id="{430050EC-038E-4E9E-803C-311512C26EFB}"/>
                    </a:ext>
                  </a:extLst>
                </p:cNvPr>
                <p:cNvSpPr/>
                <p:nvPr/>
              </p:nvSpPr>
              <p:spPr>
                <a:xfrm>
                  <a:off x="9729260" y="4245791"/>
                  <a:ext cx="109915" cy="109915"/>
                </a:xfrm>
                <a:prstGeom prst="flowChartExtra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grpSp>
        <p:nvGrpSpPr>
          <p:cNvPr id="141" name="Group 140">
            <a:extLst>
              <a:ext uri="{FF2B5EF4-FFF2-40B4-BE49-F238E27FC236}">
                <a16:creationId xmlns:a16="http://schemas.microsoft.com/office/drawing/2014/main" id="{FDA5141F-92C1-45F3-BE61-34E815DB2D23}"/>
              </a:ext>
            </a:extLst>
          </p:cNvPr>
          <p:cNvGrpSpPr/>
          <p:nvPr/>
        </p:nvGrpSpPr>
        <p:grpSpPr>
          <a:xfrm>
            <a:off x="10690863" y="3363291"/>
            <a:ext cx="756529" cy="756529"/>
            <a:chOff x="10610872" y="4296360"/>
            <a:chExt cx="756529" cy="756529"/>
          </a:xfrm>
        </p:grpSpPr>
        <p:sp>
          <p:nvSpPr>
            <p:cNvPr id="142" name="Oval 141">
              <a:extLst>
                <a:ext uri="{FF2B5EF4-FFF2-40B4-BE49-F238E27FC236}">
                  <a16:creationId xmlns:a16="http://schemas.microsoft.com/office/drawing/2014/main" id="{804A7F01-D6BE-481E-8225-8FE8B9950AB8}"/>
                </a:ext>
              </a:extLst>
            </p:cNvPr>
            <p:cNvSpPr/>
            <p:nvPr/>
          </p:nvSpPr>
          <p:spPr>
            <a:xfrm>
              <a:off x="10610872" y="4296360"/>
              <a:ext cx="756529" cy="756529"/>
            </a:xfrm>
            <a:prstGeom prst="ellipse">
              <a:avLst/>
            </a:prstGeom>
            <a:solidFill>
              <a:srgbClr val="152B77"/>
            </a:solidFill>
            <a:ln w="12700" cap="flat" cmpd="sng" algn="ctr">
              <a:solidFill>
                <a:srgbClr val="FF8E0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43" name="Group 142">
              <a:extLst>
                <a:ext uri="{FF2B5EF4-FFF2-40B4-BE49-F238E27FC236}">
                  <a16:creationId xmlns:a16="http://schemas.microsoft.com/office/drawing/2014/main" id="{61F64B63-3199-4690-B080-19FE03E8D02D}"/>
                </a:ext>
              </a:extLst>
            </p:cNvPr>
            <p:cNvGrpSpPr/>
            <p:nvPr/>
          </p:nvGrpSpPr>
          <p:grpSpPr>
            <a:xfrm>
              <a:off x="10717108" y="4336545"/>
              <a:ext cx="544056" cy="676159"/>
              <a:chOff x="10717108" y="4339188"/>
              <a:chExt cx="544056" cy="676159"/>
            </a:xfrm>
            <a:solidFill>
              <a:srgbClr val="FF8E02"/>
            </a:solidFill>
          </p:grpSpPr>
          <p:sp>
            <p:nvSpPr>
              <p:cNvPr id="144" name="Oval 143">
                <a:extLst>
                  <a:ext uri="{FF2B5EF4-FFF2-40B4-BE49-F238E27FC236}">
                    <a16:creationId xmlns:a16="http://schemas.microsoft.com/office/drawing/2014/main" id="{7CC2E31D-571E-489E-BCE3-91F778BA9603}"/>
                  </a:ext>
                </a:extLst>
              </p:cNvPr>
              <p:cNvSpPr/>
              <p:nvPr/>
            </p:nvSpPr>
            <p:spPr>
              <a:xfrm>
                <a:off x="10825644" y="4451387"/>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5" name="Oval 144">
                <a:extLst>
                  <a:ext uri="{FF2B5EF4-FFF2-40B4-BE49-F238E27FC236}">
                    <a16:creationId xmlns:a16="http://schemas.microsoft.com/office/drawing/2014/main" id="{5514B423-C849-4F64-8BB6-25AA73DF599F}"/>
                  </a:ext>
                </a:extLst>
              </p:cNvPr>
              <p:cNvSpPr/>
              <p:nvPr/>
            </p:nvSpPr>
            <p:spPr>
              <a:xfrm>
                <a:off x="10934180" y="4451387"/>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6" name="Oval 145">
                <a:extLst>
                  <a:ext uri="{FF2B5EF4-FFF2-40B4-BE49-F238E27FC236}">
                    <a16:creationId xmlns:a16="http://schemas.microsoft.com/office/drawing/2014/main" id="{4A27CA9F-167A-4101-99DF-8E05425492B9}"/>
                  </a:ext>
                </a:extLst>
              </p:cNvPr>
              <p:cNvSpPr/>
              <p:nvPr/>
            </p:nvSpPr>
            <p:spPr>
              <a:xfrm>
                <a:off x="11042714" y="4451387"/>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7" name="Oval 146">
                <a:extLst>
                  <a:ext uri="{FF2B5EF4-FFF2-40B4-BE49-F238E27FC236}">
                    <a16:creationId xmlns:a16="http://schemas.microsoft.com/office/drawing/2014/main" id="{8EDBE539-8AD1-4019-8573-0058DFD08CE4}"/>
                  </a:ext>
                </a:extLst>
              </p:cNvPr>
              <p:cNvSpPr/>
              <p:nvPr/>
            </p:nvSpPr>
            <p:spPr>
              <a:xfrm>
                <a:off x="10717108" y="456063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8" name="Oval 147">
                <a:extLst>
                  <a:ext uri="{FF2B5EF4-FFF2-40B4-BE49-F238E27FC236}">
                    <a16:creationId xmlns:a16="http://schemas.microsoft.com/office/drawing/2014/main" id="{8F95AAA2-A010-4949-A981-78E428054B4F}"/>
                  </a:ext>
                </a:extLst>
              </p:cNvPr>
              <p:cNvSpPr/>
              <p:nvPr/>
            </p:nvSpPr>
            <p:spPr>
              <a:xfrm>
                <a:off x="10825644" y="456063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9" name="Oval 148">
                <a:extLst>
                  <a:ext uri="{FF2B5EF4-FFF2-40B4-BE49-F238E27FC236}">
                    <a16:creationId xmlns:a16="http://schemas.microsoft.com/office/drawing/2014/main" id="{096468D6-D19B-46CA-81B7-F4CABEADC68C}"/>
                  </a:ext>
                </a:extLst>
              </p:cNvPr>
              <p:cNvSpPr/>
              <p:nvPr/>
            </p:nvSpPr>
            <p:spPr>
              <a:xfrm>
                <a:off x="10934180" y="456063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0" name="Oval 149">
                <a:extLst>
                  <a:ext uri="{FF2B5EF4-FFF2-40B4-BE49-F238E27FC236}">
                    <a16:creationId xmlns:a16="http://schemas.microsoft.com/office/drawing/2014/main" id="{E8475C37-FD69-4469-9DE5-35A0FC42867C}"/>
                  </a:ext>
                </a:extLst>
              </p:cNvPr>
              <p:cNvSpPr/>
              <p:nvPr/>
            </p:nvSpPr>
            <p:spPr>
              <a:xfrm>
                <a:off x="11042714" y="456063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1" name="Oval 150">
                <a:extLst>
                  <a:ext uri="{FF2B5EF4-FFF2-40B4-BE49-F238E27FC236}">
                    <a16:creationId xmlns:a16="http://schemas.microsoft.com/office/drawing/2014/main" id="{440345AB-B180-434C-AE13-27108A8F4BC1}"/>
                  </a:ext>
                </a:extLst>
              </p:cNvPr>
              <p:cNvSpPr/>
              <p:nvPr/>
            </p:nvSpPr>
            <p:spPr>
              <a:xfrm>
                <a:off x="11151249" y="456063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2" name="Oval 151">
                <a:extLst>
                  <a:ext uri="{FF2B5EF4-FFF2-40B4-BE49-F238E27FC236}">
                    <a16:creationId xmlns:a16="http://schemas.microsoft.com/office/drawing/2014/main" id="{B7539D98-F0F7-4EFE-8967-8EA9F5C16257}"/>
                  </a:ext>
                </a:extLst>
              </p:cNvPr>
              <p:cNvSpPr/>
              <p:nvPr/>
            </p:nvSpPr>
            <p:spPr>
              <a:xfrm>
                <a:off x="10717108" y="4684321"/>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3" name="Oval 152">
                <a:extLst>
                  <a:ext uri="{FF2B5EF4-FFF2-40B4-BE49-F238E27FC236}">
                    <a16:creationId xmlns:a16="http://schemas.microsoft.com/office/drawing/2014/main" id="{31647D00-88A1-4C47-9A68-CC13A487D0EC}"/>
                  </a:ext>
                </a:extLst>
              </p:cNvPr>
              <p:cNvSpPr/>
              <p:nvPr/>
            </p:nvSpPr>
            <p:spPr>
              <a:xfrm>
                <a:off x="10825644" y="4684321"/>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4" name="Oval 153">
                <a:extLst>
                  <a:ext uri="{FF2B5EF4-FFF2-40B4-BE49-F238E27FC236}">
                    <a16:creationId xmlns:a16="http://schemas.microsoft.com/office/drawing/2014/main" id="{57E25960-BBCD-4871-8C98-0C5D239FA079}"/>
                  </a:ext>
                </a:extLst>
              </p:cNvPr>
              <p:cNvSpPr/>
              <p:nvPr/>
            </p:nvSpPr>
            <p:spPr>
              <a:xfrm>
                <a:off x="10934180" y="4684321"/>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5" name="Oval 154">
                <a:extLst>
                  <a:ext uri="{FF2B5EF4-FFF2-40B4-BE49-F238E27FC236}">
                    <a16:creationId xmlns:a16="http://schemas.microsoft.com/office/drawing/2014/main" id="{A5E5784F-6A5E-41EA-AF9C-0C174212462C}"/>
                  </a:ext>
                </a:extLst>
              </p:cNvPr>
              <p:cNvSpPr/>
              <p:nvPr/>
            </p:nvSpPr>
            <p:spPr>
              <a:xfrm>
                <a:off x="11042714" y="4684321"/>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A4D6532A-D334-49D0-ADFC-0B8DA83B820C}"/>
                  </a:ext>
                </a:extLst>
              </p:cNvPr>
              <p:cNvSpPr/>
              <p:nvPr/>
            </p:nvSpPr>
            <p:spPr>
              <a:xfrm>
                <a:off x="11151249" y="4684321"/>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396C3F1B-F6D2-4A87-8217-3B85DE1F25A4}"/>
                  </a:ext>
                </a:extLst>
              </p:cNvPr>
              <p:cNvSpPr/>
              <p:nvPr/>
            </p:nvSpPr>
            <p:spPr>
              <a:xfrm>
                <a:off x="10825644" y="4802034"/>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75F6925D-36AB-4325-B545-CBD870CE37E3}"/>
                  </a:ext>
                </a:extLst>
              </p:cNvPr>
              <p:cNvSpPr/>
              <p:nvPr/>
            </p:nvSpPr>
            <p:spPr>
              <a:xfrm>
                <a:off x="10934180" y="4802034"/>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B0C5D090-31B8-41B2-9F78-D9A83F9450DC}"/>
                  </a:ext>
                </a:extLst>
              </p:cNvPr>
              <p:cNvSpPr/>
              <p:nvPr/>
            </p:nvSpPr>
            <p:spPr>
              <a:xfrm>
                <a:off x="11042714" y="4802034"/>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60" name="Group 159">
                <a:extLst>
                  <a:ext uri="{FF2B5EF4-FFF2-40B4-BE49-F238E27FC236}">
                    <a16:creationId xmlns:a16="http://schemas.microsoft.com/office/drawing/2014/main" id="{BF7D97B5-CD24-4ECC-A167-7A35C8C13865}"/>
                  </a:ext>
                </a:extLst>
              </p:cNvPr>
              <p:cNvGrpSpPr/>
              <p:nvPr/>
            </p:nvGrpSpPr>
            <p:grpSpPr>
              <a:xfrm>
                <a:off x="10879911" y="4339188"/>
                <a:ext cx="218449" cy="109915"/>
                <a:chOff x="10934181" y="4334788"/>
                <a:chExt cx="218449" cy="109915"/>
              </a:xfrm>
              <a:grpFill/>
            </p:grpSpPr>
            <p:sp>
              <p:nvSpPr>
                <p:cNvPr id="164" name="Oval 163">
                  <a:extLst>
                    <a:ext uri="{FF2B5EF4-FFF2-40B4-BE49-F238E27FC236}">
                      <a16:creationId xmlns:a16="http://schemas.microsoft.com/office/drawing/2014/main" id="{9C865B8F-FBB9-4DF9-B744-324438E3A074}"/>
                    </a:ext>
                  </a:extLst>
                </p:cNvPr>
                <p:cNvSpPr/>
                <p:nvPr/>
              </p:nvSpPr>
              <p:spPr>
                <a:xfrm>
                  <a:off x="10934181" y="433478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5" name="Oval 164">
                  <a:extLst>
                    <a:ext uri="{FF2B5EF4-FFF2-40B4-BE49-F238E27FC236}">
                      <a16:creationId xmlns:a16="http://schemas.microsoft.com/office/drawing/2014/main" id="{F6E660A4-E03E-4670-B0AB-FE54C90E5A87}"/>
                    </a:ext>
                  </a:extLst>
                </p:cNvPr>
                <p:cNvSpPr/>
                <p:nvPr/>
              </p:nvSpPr>
              <p:spPr>
                <a:xfrm>
                  <a:off x="11042715" y="433478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61" name="Group 160">
                <a:extLst>
                  <a:ext uri="{FF2B5EF4-FFF2-40B4-BE49-F238E27FC236}">
                    <a16:creationId xmlns:a16="http://schemas.microsoft.com/office/drawing/2014/main" id="{8A66B5B0-D34B-4F01-97B2-F082FFD88641}"/>
                  </a:ext>
                </a:extLst>
              </p:cNvPr>
              <p:cNvGrpSpPr/>
              <p:nvPr/>
            </p:nvGrpSpPr>
            <p:grpSpPr>
              <a:xfrm>
                <a:off x="10879911" y="4905432"/>
                <a:ext cx="218449" cy="109915"/>
                <a:chOff x="10934181" y="4334788"/>
                <a:chExt cx="218449" cy="109915"/>
              </a:xfrm>
              <a:grpFill/>
            </p:grpSpPr>
            <p:sp>
              <p:nvSpPr>
                <p:cNvPr id="162" name="Oval 161">
                  <a:extLst>
                    <a:ext uri="{FF2B5EF4-FFF2-40B4-BE49-F238E27FC236}">
                      <a16:creationId xmlns:a16="http://schemas.microsoft.com/office/drawing/2014/main" id="{F95F1ED4-D04E-4769-9501-B21CDA25FAAE}"/>
                    </a:ext>
                  </a:extLst>
                </p:cNvPr>
                <p:cNvSpPr/>
                <p:nvPr/>
              </p:nvSpPr>
              <p:spPr>
                <a:xfrm>
                  <a:off x="10934181" y="433478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63" name="Oval 162">
                  <a:extLst>
                    <a:ext uri="{FF2B5EF4-FFF2-40B4-BE49-F238E27FC236}">
                      <a16:creationId xmlns:a16="http://schemas.microsoft.com/office/drawing/2014/main" id="{7624B433-C7AF-4EA8-9271-8A46CA6464AC}"/>
                    </a:ext>
                  </a:extLst>
                </p:cNvPr>
                <p:cNvSpPr/>
                <p:nvPr/>
              </p:nvSpPr>
              <p:spPr>
                <a:xfrm>
                  <a:off x="11042715" y="4334788"/>
                  <a:ext cx="109915" cy="109915"/>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grpSp>
      <p:grpSp>
        <p:nvGrpSpPr>
          <p:cNvPr id="166" name="Group 165">
            <a:extLst>
              <a:ext uri="{FF2B5EF4-FFF2-40B4-BE49-F238E27FC236}">
                <a16:creationId xmlns:a16="http://schemas.microsoft.com/office/drawing/2014/main" id="{E5131E8D-0400-4C03-A074-4F90268ACA91}"/>
              </a:ext>
            </a:extLst>
          </p:cNvPr>
          <p:cNvGrpSpPr/>
          <p:nvPr/>
        </p:nvGrpSpPr>
        <p:grpSpPr>
          <a:xfrm>
            <a:off x="10690863" y="4536787"/>
            <a:ext cx="756529" cy="756529"/>
            <a:chOff x="10610872" y="5469856"/>
            <a:chExt cx="756529" cy="756529"/>
          </a:xfrm>
        </p:grpSpPr>
        <p:sp>
          <p:nvSpPr>
            <p:cNvPr id="167" name="Oval 166">
              <a:extLst>
                <a:ext uri="{FF2B5EF4-FFF2-40B4-BE49-F238E27FC236}">
                  <a16:creationId xmlns:a16="http://schemas.microsoft.com/office/drawing/2014/main" id="{653AE5D3-FDDD-4E9F-8E30-7D61BA17AB95}"/>
                </a:ext>
              </a:extLst>
            </p:cNvPr>
            <p:cNvSpPr/>
            <p:nvPr/>
          </p:nvSpPr>
          <p:spPr>
            <a:xfrm>
              <a:off x="10610872" y="5469856"/>
              <a:ext cx="756529" cy="756529"/>
            </a:xfrm>
            <a:prstGeom prst="ellipse">
              <a:avLst/>
            </a:prstGeom>
            <a:solidFill>
              <a:srgbClr val="152B77"/>
            </a:solidFill>
            <a:ln w="1270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68" name="Group 167">
              <a:extLst>
                <a:ext uri="{FF2B5EF4-FFF2-40B4-BE49-F238E27FC236}">
                  <a16:creationId xmlns:a16="http://schemas.microsoft.com/office/drawing/2014/main" id="{D41AD5A9-9C0F-4E31-B4F9-AEB9A4759B4A}"/>
                </a:ext>
              </a:extLst>
            </p:cNvPr>
            <p:cNvGrpSpPr/>
            <p:nvPr/>
          </p:nvGrpSpPr>
          <p:grpSpPr>
            <a:xfrm>
              <a:off x="10713749" y="5522756"/>
              <a:ext cx="550775" cy="650728"/>
              <a:chOff x="10716130" y="5432020"/>
              <a:chExt cx="550775" cy="650728"/>
            </a:xfrm>
            <a:solidFill>
              <a:srgbClr val="152B77">
                <a:lumMod val="40000"/>
                <a:lumOff val="60000"/>
              </a:srgbClr>
            </a:solidFill>
          </p:grpSpPr>
          <p:sp>
            <p:nvSpPr>
              <p:cNvPr id="169" name="Rectangle 168">
                <a:extLst>
                  <a:ext uri="{FF2B5EF4-FFF2-40B4-BE49-F238E27FC236}">
                    <a16:creationId xmlns:a16="http://schemas.microsoft.com/office/drawing/2014/main" id="{D0939175-06C7-4C75-ABD0-693243F9DFF0}"/>
                  </a:ext>
                </a:extLst>
              </p:cNvPr>
              <p:cNvSpPr/>
              <p:nvPr/>
            </p:nvSpPr>
            <p:spPr>
              <a:xfrm>
                <a:off x="10828843" y="5542181"/>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0" name="Rectangle 169">
                <a:extLst>
                  <a:ext uri="{FF2B5EF4-FFF2-40B4-BE49-F238E27FC236}">
                    <a16:creationId xmlns:a16="http://schemas.microsoft.com/office/drawing/2014/main" id="{DEFC5CD6-1FE7-44F1-A459-6123233FC5FB}"/>
                  </a:ext>
                </a:extLst>
              </p:cNvPr>
              <p:cNvSpPr/>
              <p:nvPr/>
            </p:nvSpPr>
            <p:spPr>
              <a:xfrm>
                <a:off x="10941556" y="5542181"/>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156076B0-85EB-4C63-BB8F-D358E870AA70}"/>
                  </a:ext>
                </a:extLst>
              </p:cNvPr>
              <p:cNvSpPr/>
              <p:nvPr/>
            </p:nvSpPr>
            <p:spPr>
              <a:xfrm>
                <a:off x="11054269" y="5542181"/>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D490C8A1-1D32-4F13-872E-38554B2B958A}"/>
                  </a:ext>
                </a:extLst>
              </p:cNvPr>
              <p:cNvSpPr/>
              <p:nvPr/>
            </p:nvSpPr>
            <p:spPr>
              <a:xfrm>
                <a:off x="10716130" y="5652342"/>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3" name="Rectangle 172">
                <a:extLst>
                  <a:ext uri="{FF2B5EF4-FFF2-40B4-BE49-F238E27FC236}">
                    <a16:creationId xmlns:a16="http://schemas.microsoft.com/office/drawing/2014/main" id="{8DE7AE4A-A68D-419F-9519-D513666ED954}"/>
                  </a:ext>
                </a:extLst>
              </p:cNvPr>
              <p:cNvSpPr/>
              <p:nvPr/>
            </p:nvSpPr>
            <p:spPr>
              <a:xfrm>
                <a:off x="10828843" y="5652342"/>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D5EB4597-5A8C-4936-8611-EFD339F791A1}"/>
                  </a:ext>
                </a:extLst>
              </p:cNvPr>
              <p:cNvSpPr/>
              <p:nvPr/>
            </p:nvSpPr>
            <p:spPr>
              <a:xfrm>
                <a:off x="10941556" y="5652342"/>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A3CD164A-9944-4EAE-B08E-B77A3108443C}"/>
                  </a:ext>
                </a:extLst>
              </p:cNvPr>
              <p:cNvSpPr/>
              <p:nvPr/>
            </p:nvSpPr>
            <p:spPr>
              <a:xfrm>
                <a:off x="11054269" y="5652342"/>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CB47C565-C6C4-4F7F-88E2-849D30646F40}"/>
                  </a:ext>
                </a:extLst>
              </p:cNvPr>
              <p:cNvSpPr/>
              <p:nvPr/>
            </p:nvSpPr>
            <p:spPr>
              <a:xfrm>
                <a:off x="11166982" y="5652342"/>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6926F1B8-6BB1-401C-99BA-D4F4C638F368}"/>
                  </a:ext>
                </a:extLst>
              </p:cNvPr>
              <p:cNvSpPr/>
              <p:nvPr/>
            </p:nvSpPr>
            <p:spPr>
              <a:xfrm>
                <a:off x="10716130" y="5762503"/>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59484F43-F96F-47DB-93BA-7AAE2337E59D}"/>
                  </a:ext>
                </a:extLst>
              </p:cNvPr>
              <p:cNvSpPr/>
              <p:nvPr/>
            </p:nvSpPr>
            <p:spPr>
              <a:xfrm>
                <a:off x="10828843" y="5762503"/>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B5DD7B14-B262-484D-AAF2-4D46D8EBF499}"/>
                  </a:ext>
                </a:extLst>
              </p:cNvPr>
              <p:cNvSpPr/>
              <p:nvPr/>
            </p:nvSpPr>
            <p:spPr>
              <a:xfrm>
                <a:off x="10941556" y="5762503"/>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0" name="Rectangle 179">
                <a:extLst>
                  <a:ext uri="{FF2B5EF4-FFF2-40B4-BE49-F238E27FC236}">
                    <a16:creationId xmlns:a16="http://schemas.microsoft.com/office/drawing/2014/main" id="{A9B9015E-1A1B-4008-81EE-12A610C97EEC}"/>
                  </a:ext>
                </a:extLst>
              </p:cNvPr>
              <p:cNvSpPr/>
              <p:nvPr/>
            </p:nvSpPr>
            <p:spPr>
              <a:xfrm>
                <a:off x="11054269" y="5762503"/>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1" name="Rectangle 180">
                <a:extLst>
                  <a:ext uri="{FF2B5EF4-FFF2-40B4-BE49-F238E27FC236}">
                    <a16:creationId xmlns:a16="http://schemas.microsoft.com/office/drawing/2014/main" id="{46F8481E-C473-47A6-A062-30D10C706172}"/>
                  </a:ext>
                </a:extLst>
              </p:cNvPr>
              <p:cNvSpPr/>
              <p:nvPr/>
            </p:nvSpPr>
            <p:spPr>
              <a:xfrm>
                <a:off x="11166982" y="5762503"/>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2" name="Rectangle 181">
                <a:extLst>
                  <a:ext uri="{FF2B5EF4-FFF2-40B4-BE49-F238E27FC236}">
                    <a16:creationId xmlns:a16="http://schemas.microsoft.com/office/drawing/2014/main" id="{72FE4D86-02DD-447F-B472-CA842ECEABB5}"/>
                  </a:ext>
                </a:extLst>
              </p:cNvPr>
              <p:cNvSpPr/>
              <p:nvPr/>
            </p:nvSpPr>
            <p:spPr>
              <a:xfrm>
                <a:off x="10828843" y="5872664"/>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C24E4C0D-C46B-491D-9D61-9071B26BCB3E}"/>
                  </a:ext>
                </a:extLst>
              </p:cNvPr>
              <p:cNvSpPr/>
              <p:nvPr/>
            </p:nvSpPr>
            <p:spPr>
              <a:xfrm>
                <a:off x="10941556" y="5872664"/>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4" name="Rectangle 183">
                <a:extLst>
                  <a:ext uri="{FF2B5EF4-FFF2-40B4-BE49-F238E27FC236}">
                    <a16:creationId xmlns:a16="http://schemas.microsoft.com/office/drawing/2014/main" id="{3CDE486C-F373-474A-8DAF-B7D5C253302D}"/>
                  </a:ext>
                </a:extLst>
              </p:cNvPr>
              <p:cNvSpPr/>
              <p:nvPr/>
            </p:nvSpPr>
            <p:spPr>
              <a:xfrm>
                <a:off x="11054269" y="5872664"/>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185" name="Group 184">
                <a:extLst>
                  <a:ext uri="{FF2B5EF4-FFF2-40B4-BE49-F238E27FC236}">
                    <a16:creationId xmlns:a16="http://schemas.microsoft.com/office/drawing/2014/main" id="{34008D27-3506-4DDA-9092-C502DA725A0A}"/>
                  </a:ext>
                </a:extLst>
              </p:cNvPr>
              <p:cNvGrpSpPr/>
              <p:nvPr/>
            </p:nvGrpSpPr>
            <p:grpSpPr>
              <a:xfrm>
                <a:off x="10876423" y="5982825"/>
                <a:ext cx="225426" cy="99923"/>
                <a:chOff x="10878804" y="5982825"/>
                <a:chExt cx="225426" cy="99923"/>
              </a:xfrm>
              <a:grpFill/>
            </p:grpSpPr>
            <p:sp>
              <p:nvSpPr>
                <p:cNvPr id="189" name="Rectangle 188">
                  <a:extLst>
                    <a:ext uri="{FF2B5EF4-FFF2-40B4-BE49-F238E27FC236}">
                      <a16:creationId xmlns:a16="http://schemas.microsoft.com/office/drawing/2014/main" id="{11BFD3ED-C763-4449-859B-350C144B9860}"/>
                    </a:ext>
                  </a:extLst>
                </p:cNvPr>
                <p:cNvSpPr/>
                <p:nvPr/>
              </p:nvSpPr>
              <p:spPr>
                <a:xfrm>
                  <a:off x="10878804" y="5982825"/>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7171A767-B857-4C08-B69A-6F04AE74958F}"/>
                    </a:ext>
                  </a:extLst>
                </p:cNvPr>
                <p:cNvSpPr/>
                <p:nvPr/>
              </p:nvSpPr>
              <p:spPr>
                <a:xfrm>
                  <a:off x="11004307" y="5982825"/>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186" name="Group 185">
                <a:extLst>
                  <a:ext uri="{FF2B5EF4-FFF2-40B4-BE49-F238E27FC236}">
                    <a16:creationId xmlns:a16="http://schemas.microsoft.com/office/drawing/2014/main" id="{AAEB44D6-1B30-4B4C-869C-64A1B06631CD}"/>
                  </a:ext>
                </a:extLst>
              </p:cNvPr>
              <p:cNvGrpSpPr/>
              <p:nvPr/>
            </p:nvGrpSpPr>
            <p:grpSpPr>
              <a:xfrm>
                <a:off x="10876423" y="5432020"/>
                <a:ext cx="225426" cy="99923"/>
                <a:chOff x="10878804" y="5982825"/>
                <a:chExt cx="225426" cy="99923"/>
              </a:xfrm>
              <a:grpFill/>
            </p:grpSpPr>
            <p:sp>
              <p:nvSpPr>
                <p:cNvPr id="187" name="Rectangle 186">
                  <a:extLst>
                    <a:ext uri="{FF2B5EF4-FFF2-40B4-BE49-F238E27FC236}">
                      <a16:creationId xmlns:a16="http://schemas.microsoft.com/office/drawing/2014/main" id="{6546DA7E-5B5D-4992-9631-C9FC54C69D74}"/>
                    </a:ext>
                  </a:extLst>
                </p:cNvPr>
                <p:cNvSpPr/>
                <p:nvPr/>
              </p:nvSpPr>
              <p:spPr>
                <a:xfrm>
                  <a:off x="10878804" y="5982825"/>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8" name="Rectangle 187">
                  <a:extLst>
                    <a:ext uri="{FF2B5EF4-FFF2-40B4-BE49-F238E27FC236}">
                      <a16:creationId xmlns:a16="http://schemas.microsoft.com/office/drawing/2014/main" id="{CBC4B652-CB73-448B-93D9-3492D3BA3960}"/>
                    </a:ext>
                  </a:extLst>
                </p:cNvPr>
                <p:cNvSpPr/>
                <p:nvPr/>
              </p:nvSpPr>
              <p:spPr>
                <a:xfrm>
                  <a:off x="11004307" y="5982825"/>
                  <a:ext cx="99923" cy="99923"/>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grpSp>
      <p:grpSp>
        <p:nvGrpSpPr>
          <p:cNvPr id="205" name="Group 204">
            <a:extLst>
              <a:ext uri="{FF2B5EF4-FFF2-40B4-BE49-F238E27FC236}">
                <a16:creationId xmlns:a16="http://schemas.microsoft.com/office/drawing/2014/main" id="{21B4AD07-9A64-4743-A61E-E89F710B8BCC}"/>
              </a:ext>
            </a:extLst>
          </p:cNvPr>
          <p:cNvGrpSpPr/>
          <p:nvPr/>
        </p:nvGrpSpPr>
        <p:grpSpPr>
          <a:xfrm>
            <a:off x="9522535" y="2566689"/>
            <a:ext cx="534200" cy="2348362"/>
            <a:chOff x="9442544" y="3499758"/>
            <a:chExt cx="534200" cy="2348362"/>
          </a:xfrm>
        </p:grpSpPr>
        <p:cxnSp>
          <p:nvCxnSpPr>
            <p:cNvPr id="206" name="Straight Connector 205">
              <a:extLst>
                <a:ext uri="{FF2B5EF4-FFF2-40B4-BE49-F238E27FC236}">
                  <a16:creationId xmlns:a16="http://schemas.microsoft.com/office/drawing/2014/main" id="{DB48EEE0-6D8B-4315-9E81-620AA6459B90}"/>
                </a:ext>
              </a:extLst>
            </p:cNvPr>
            <p:cNvCxnSpPr>
              <a:cxnSpLocks/>
            </p:cNvCxnSpPr>
            <p:nvPr/>
          </p:nvCxnSpPr>
          <p:spPr>
            <a:xfrm>
              <a:off x="9444538" y="3499758"/>
              <a:ext cx="0" cy="2345624"/>
            </a:xfrm>
            <a:prstGeom prst="line">
              <a:avLst/>
            </a:prstGeom>
            <a:noFill/>
            <a:ln w="6350" cap="flat" cmpd="sng" algn="ctr">
              <a:solidFill>
                <a:schemeClr val="tx1"/>
              </a:solidFill>
              <a:prstDash val="solid"/>
              <a:miter lim="800000"/>
            </a:ln>
            <a:effectLst/>
          </p:spPr>
        </p:cxnSp>
        <p:cxnSp>
          <p:nvCxnSpPr>
            <p:cNvPr id="207" name="Straight Connector 206">
              <a:extLst>
                <a:ext uri="{FF2B5EF4-FFF2-40B4-BE49-F238E27FC236}">
                  <a16:creationId xmlns:a16="http://schemas.microsoft.com/office/drawing/2014/main" id="{183B95E0-10CC-4B8A-B46E-3981C47378F2}"/>
                </a:ext>
              </a:extLst>
            </p:cNvPr>
            <p:cNvCxnSpPr>
              <a:cxnSpLocks/>
            </p:cNvCxnSpPr>
            <p:nvPr/>
          </p:nvCxnSpPr>
          <p:spPr>
            <a:xfrm>
              <a:off x="9442544" y="3501606"/>
              <a:ext cx="534200" cy="0"/>
            </a:xfrm>
            <a:prstGeom prst="line">
              <a:avLst/>
            </a:prstGeom>
            <a:noFill/>
            <a:ln w="6350" cap="flat" cmpd="sng" algn="ctr">
              <a:solidFill>
                <a:schemeClr val="tx1"/>
              </a:solidFill>
              <a:prstDash val="solid"/>
              <a:miter lim="800000"/>
            </a:ln>
            <a:effectLst/>
          </p:spPr>
        </p:cxnSp>
        <p:cxnSp>
          <p:nvCxnSpPr>
            <p:cNvPr id="208" name="Straight Connector 207">
              <a:extLst>
                <a:ext uri="{FF2B5EF4-FFF2-40B4-BE49-F238E27FC236}">
                  <a16:creationId xmlns:a16="http://schemas.microsoft.com/office/drawing/2014/main" id="{2027D037-3D4B-4880-A47E-3A21D7058583}"/>
                </a:ext>
              </a:extLst>
            </p:cNvPr>
            <p:cNvCxnSpPr>
              <a:cxnSpLocks/>
            </p:cNvCxnSpPr>
            <p:nvPr/>
          </p:nvCxnSpPr>
          <p:spPr>
            <a:xfrm>
              <a:off x="9442544" y="5848120"/>
              <a:ext cx="534200" cy="0"/>
            </a:xfrm>
            <a:prstGeom prst="line">
              <a:avLst/>
            </a:prstGeom>
            <a:noFill/>
            <a:ln w="6350" cap="flat" cmpd="sng" algn="ctr">
              <a:solidFill>
                <a:schemeClr val="tx1"/>
              </a:solidFill>
              <a:prstDash val="solid"/>
              <a:miter lim="800000"/>
            </a:ln>
            <a:effectLst/>
          </p:spPr>
        </p:cxnSp>
      </p:grpSp>
      <p:cxnSp>
        <p:nvCxnSpPr>
          <p:cNvPr id="210" name="Straight Connector 209">
            <a:extLst>
              <a:ext uri="{FF2B5EF4-FFF2-40B4-BE49-F238E27FC236}">
                <a16:creationId xmlns:a16="http://schemas.microsoft.com/office/drawing/2014/main" id="{951FFFAF-E5D6-4BAF-9F70-B5D66656CE48}"/>
              </a:ext>
            </a:extLst>
          </p:cNvPr>
          <p:cNvCxnSpPr>
            <a:cxnSpLocks/>
          </p:cNvCxnSpPr>
          <p:nvPr/>
        </p:nvCxnSpPr>
        <p:spPr>
          <a:xfrm>
            <a:off x="8381098" y="3741555"/>
            <a:ext cx="798093" cy="0"/>
          </a:xfrm>
          <a:prstGeom prst="line">
            <a:avLst/>
          </a:prstGeom>
          <a:noFill/>
          <a:ln w="6350" cap="flat" cmpd="sng" algn="ctr">
            <a:solidFill>
              <a:schemeClr val="tx1"/>
            </a:solidFill>
            <a:prstDash val="solid"/>
            <a:miter lim="800000"/>
          </a:ln>
          <a:effectLst/>
        </p:spPr>
      </p:cxnSp>
      <p:cxnSp>
        <p:nvCxnSpPr>
          <p:cNvPr id="211" name="Straight Connector 210">
            <a:extLst>
              <a:ext uri="{FF2B5EF4-FFF2-40B4-BE49-F238E27FC236}">
                <a16:creationId xmlns:a16="http://schemas.microsoft.com/office/drawing/2014/main" id="{DE1C8E52-3429-49A2-84B8-94315EEE5825}"/>
              </a:ext>
            </a:extLst>
          </p:cNvPr>
          <p:cNvCxnSpPr>
            <a:cxnSpLocks/>
          </p:cNvCxnSpPr>
          <p:nvPr/>
        </p:nvCxnSpPr>
        <p:spPr>
          <a:xfrm>
            <a:off x="9203857" y="3741555"/>
            <a:ext cx="75570" cy="0"/>
          </a:xfrm>
          <a:prstGeom prst="line">
            <a:avLst/>
          </a:prstGeom>
          <a:noFill/>
          <a:ln w="6350" cap="flat" cmpd="sng" algn="ctr">
            <a:solidFill>
              <a:schemeClr val="tx1"/>
            </a:solidFill>
            <a:prstDash val="solid"/>
            <a:miter lim="800000"/>
          </a:ln>
          <a:effectLst/>
        </p:spPr>
      </p:cxnSp>
      <p:cxnSp>
        <p:nvCxnSpPr>
          <p:cNvPr id="212" name="Straight Connector 211">
            <a:extLst>
              <a:ext uri="{FF2B5EF4-FFF2-40B4-BE49-F238E27FC236}">
                <a16:creationId xmlns:a16="http://schemas.microsoft.com/office/drawing/2014/main" id="{EBF46E61-28AD-4699-B649-CE1E0E0F5CC6}"/>
              </a:ext>
            </a:extLst>
          </p:cNvPr>
          <p:cNvCxnSpPr>
            <a:cxnSpLocks/>
          </p:cNvCxnSpPr>
          <p:nvPr/>
        </p:nvCxnSpPr>
        <p:spPr>
          <a:xfrm>
            <a:off x="9304092" y="3741555"/>
            <a:ext cx="75570" cy="0"/>
          </a:xfrm>
          <a:prstGeom prst="line">
            <a:avLst/>
          </a:prstGeom>
          <a:noFill/>
          <a:ln w="6350" cap="flat" cmpd="sng" algn="ctr">
            <a:solidFill>
              <a:schemeClr val="tx1"/>
            </a:solidFill>
            <a:prstDash val="solid"/>
            <a:miter lim="800000"/>
          </a:ln>
          <a:effectLst/>
        </p:spPr>
      </p:cxnSp>
      <p:cxnSp>
        <p:nvCxnSpPr>
          <p:cNvPr id="213" name="Straight Connector 212">
            <a:extLst>
              <a:ext uri="{FF2B5EF4-FFF2-40B4-BE49-F238E27FC236}">
                <a16:creationId xmlns:a16="http://schemas.microsoft.com/office/drawing/2014/main" id="{A4A30E45-0203-4937-AD4A-D4C7FDA15A08}"/>
              </a:ext>
            </a:extLst>
          </p:cNvPr>
          <p:cNvCxnSpPr>
            <a:cxnSpLocks/>
          </p:cNvCxnSpPr>
          <p:nvPr/>
        </p:nvCxnSpPr>
        <p:spPr>
          <a:xfrm>
            <a:off x="9404329" y="3741077"/>
            <a:ext cx="657168" cy="956"/>
          </a:xfrm>
          <a:prstGeom prst="line">
            <a:avLst/>
          </a:prstGeom>
          <a:noFill/>
          <a:ln w="6350" cap="flat" cmpd="sng" algn="ctr">
            <a:solidFill>
              <a:schemeClr val="tx1"/>
            </a:solidFill>
            <a:prstDash val="solid"/>
            <a:miter lim="800000"/>
          </a:ln>
          <a:effectLst/>
        </p:spPr>
      </p:cxnSp>
      <p:sp>
        <p:nvSpPr>
          <p:cNvPr id="214" name="Oval 213">
            <a:extLst>
              <a:ext uri="{FF2B5EF4-FFF2-40B4-BE49-F238E27FC236}">
                <a16:creationId xmlns:a16="http://schemas.microsoft.com/office/drawing/2014/main" id="{0E1C2B8D-1EF7-48F5-9DEA-4AC5D76EE407}"/>
              </a:ext>
            </a:extLst>
          </p:cNvPr>
          <p:cNvSpPr/>
          <p:nvPr/>
        </p:nvSpPr>
        <p:spPr>
          <a:xfrm>
            <a:off x="9478042" y="3695835"/>
            <a:ext cx="92975" cy="91440"/>
          </a:xfrm>
          <a:prstGeom prst="ellipse">
            <a:avLst/>
          </a:prstGeom>
          <a:solidFill>
            <a:srgbClr val="152B77"/>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22" name="TextBox 221">
            <a:extLst>
              <a:ext uri="{FF2B5EF4-FFF2-40B4-BE49-F238E27FC236}">
                <a16:creationId xmlns:a16="http://schemas.microsoft.com/office/drawing/2014/main" id="{1B5D3A07-674E-470C-99F0-D62E1154467B}"/>
              </a:ext>
            </a:extLst>
          </p:cNvPr>
          <p:cNvSpPr txBox="1"/>
          <p:nvPr/>
        </p:nvSpPr>
        <p:spPr>
          <a:xfrm>
            <a:off x="3822366" y="5002304"/>
            <a:ext cx="1354858" cy="307777"/>
          </a:xfrm>
          <a:prstGeom prst="rect">
            <a:avLst/>
          </a:prstGeom>
          <a:noFill/>
        </p:spPr>
        <p:txBody>
          <a:bodyPr wrap="none" rtlCol="0" anchor="ctr">
            <a:spAutoFit/>
          </a:bodyPr>
          <a:lstStyle/>
          <a:p>
            <a:pPr algn="ctr" defTabSz="914400">
              <a:defRPr/>
            </a:pPr>
            <a:r>
              <a:rPr lang="en-US" sz="1400" b="1" dirty="0">
                <a:latin typeface="Arial" panose="020B0604020202020204" pitchFamily="34" charset="0"/>
                <a:cs typeface="Arial" panose="020B0604020202020204" pitchFamily="34" charset="0"/>
              </a:rPr>
              <a:t>Interpretation</a:t>
            </a:r>
            <a:endParaRPr lang="en-IN" sz="1400" b="1" dirty="0">
              <a:latin typeface="Arial" panose="020B0604020202020204" pitchFamily="34" charset="0"/>
              <a:cs typeface="Arial" panose="020B0604020202020204" pitchFamily="34" charset="0"/>
            </a:endParaRPr>
          </a:p>
        </p:txBody>
      </p:sp>
      <p:grpSp>
        <p:nvGrpSpPr>
          <p:cNvPr id="223" name="Group 222">
            <a:extLst>
              <a:ext uri="{FF2B5EF4-FFF2-40B4-BE49-F238E27FC236}">
                <a16:creationId xmlns:a16="http://schemas.microsoft.com/office/drawing/2014/main" id="{D51CC9CD-2ECE-4046-BB04-753FADABE1D0}"/>
              </a:ext>
            </a:extLst>
          </p:cNvPr>
          <p:cNvGrpSpPr/>
          <p:nvPr/>
        </p:nvGrpSpPr>
        <p:grpSpPr>
          <a:xfrm>
            <a:off x="4076935" y="3318695"/>
            <a:ext cx="845720" cy="845720"/>
            <a:chOff x="3974232" y="4333059"/>
            <a:chExt cx="845720" cy="845720"/>
          </a:xfrm>
        </p:grpSpPr>
        <p:sp>
          <p:nvSpPr>
            <p:cNvPr id="224" name="Oval 223">
              <a:extLst>
                <a:ext uri="{FF2B5EF4-FFF2-40B4-BE49-F238E27FC236}">
                  <a16:creationId xmlns:a16="http://schemas.microsoft.com/office/drawing/2014/main" id="{A789EA19-B7B3-49D9-96AD-7F95C926E70C}"/>
                </a:ext>
              </a:extLst>
            </p:cNvPr>
            <p:cNvSpPr/>
            <p:nvPr/>
          </p:nvSpPr>
          <p:spPr>
            <a:xfrm>
              <a:off x="3974232" y="4333059"/>
              <a:ext cx="845720" cy="845720"/>
            </a:xfrm>
            <a:prstGeom prst="ellipse">
              <a:avLst/>
            </a:prstGeom>
            <a:solidFill>
              <a:srgbClr val="152B77"/>
            </a:solidFill>
            <a:ln w="6350" cap="flat" cmpd="sng" algn="ctr">
              <a:solidFill>
                <a:srgbClr val="152B77">
                  <a:lumMod val="40000"/>
                  <a:lumOff val="6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5" name="Oval 224">
              <a:extLst>
                <a:ext uri="{FF2B5EF4-FFF2-40B4-BE49-F238E27FC236}">
                  <a16:creationId xmlns:a16="http://schemas.microsoft.com/office/drawing/2014/main" id="{083987E4-3D63-4982-BAAC-F5912ED0BC44}"/>
                </a:ext>
              </a:extLst>
            </p:cNvPr>
            <p:cNvSpPr/>
            <p:nvPr/>
          </p:nvSpPr>
          <p:spPr>
            <a:xfrm>
              <a:off x="4017976" y="4376803"/>
              <a:ext cx="758232" cy="758232"/>
            </a:xfrm>
            <a:prstGeom prst="ellipse">
              <a:avLst/>
            </a:prstGeom>
            <a:solidFill>
              <a:srgbClr val="152B77">
                <a:lumMod val="50000"/>
              </a:srgbClr>
            </a:solidFill>
            <a:ln w="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cxnSp>
        <p:nvCxnSpPr>
          <p:cNvPr id="226" name="Straight Connector 225">
            <a:extLst>
              <a:ext uri="{FF2B5EF4-FFF2-40B4-BE49-F238E27FC236}">
                <a16:creationId xmlns:a16="http://schemas.microsoft.com/office/drawing/2014/main" id="{F1F8A96F-BAAD-4DB4-B931-EB6AB9B26DD6}"/>
              </a:ext>
            </a:extLst>
          </p:cNvPr>
          <p:cNvCxnSpPr/>
          <p:nvPr/>
        </p:nvCxnSpPr>
        <p:spPr>
          <a:xfrm>
            <a:off x="4499795" y="4209840"/>
            <a:ext cx="0" cy="457200"/>
          </a:xfrm>
          <a:prstGeom prst="line">
            <a:avLst/>
          </a:prstGeom>
          <a:noFill/>
          <a:ln w="0" cap="flat" cmpd="sng" algn="ctr">
            <a:solidFill>
              <a:srgbClr val="FFFFFF"/>
            </a:solidFill>
            <a:prstDash val="solid"/>
            <a:miter lim="800000"/>
            <a:headEnd type="none" w="med" len="med"/>
            <a:tailEnd type="triangle" w="med" len="med"/>
          </a:ln>
          <a:effectLst/>
        </p:spPr>
      </p:cxnSp>
      <p:sp>
        <p:nvSpPr>
          <p:cNvPr id="227" name="Oval 226">
            <a:extLst>
              <a:ext uri="{FF2B5EF4-FFF2-40B4-BE49-F238E27FC236}">
                <a16:creationId xmlns:a16="http://schemas.microsoft.com/office/drawing/2014/main" id="{84407E88-9FF6-4C77-AFB1-CD503AFE25AD}"/>
              </a:ext>
            </a:extLst>
          </p:cNvPr>
          <p:cNvSpPr/>
          <p:nvPr/>
        </p:nvSpPr>
        <p:spPr>
          <a:xfrm>
            <a:off x="4449503" y="4126627"/>
            <a:ext cx="100584" cy="100584"/>
          </a:xfrm>
          <a:prstGeom prst="ellipse">
            <a:avLst/>
          </a:prstGeom>
          <a:solidFill>
            <a:srgbClr val="152B77"/>
          </a:solidFill>
          <a:ln w="1270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8" name="TextBox 227">
            <a:extLst>
              <a:ext uri="{FF2B5EF4-FFF2-40B4-BE49-F238E27FC236}">
                <a16:creationId xmlns:a16="http://schemas.microsoft.com/office/drawing/2014/main" id="{A2ECCAC3-8C9F-4F03-A5CB-EC60D98C5745}"/>
              </a:ext>
            </a:extLst>
          </p:cNvPr>
          <p:cNvSpPr txBox="1"/>
          <p:nvPr/>
        </p:nvSpPr>
        <p:spPr>
          <a:xfrm>
            <a:off x="7678355" y="5002304"/>
            <a:ext cx="1149675" cy="307777"/>
          </a:xfrm>
          <a:prstGeom prst="rect">
            <a:avLst/>
          </a:prstGeom>
          <a:noFill/>
        </p:spPr>
        <p:txBody>
          <a:bodyPr wrap="none" rtlCol="0" anchor="ctr">
            <a:spAutoFit/>
          </a:bodyPr>
          <a:lstStyle/>
          <a:p>
            <a:pPr algn="ctr" defTabSz="914400">
              <a:defRPr/>
            </a:pPr>
            <a:r>
              <a:rPr lang="en-US" sz="1400" b="1" dirty="0">
                <a:latin typeface="Arial" panose="020B0604020202020204" pitchFamily="34" charset="0"/>
                <a:cs typeface="Arial" panose="020B0604020202020204" pitchFamily="34" charset="0"/>
              </a:rPr>
              <a:t>Processing</a:t>
            </a:r>
            <a:endParaRPr lang="en-IN" sz="1400" b="1" dirty="0">
              <a:latin typeface="Arial" panose="020B0604020202020204" pitchFamily="34" charset="0"/>
              <a:cs typeface="Arial" panose="020B0604020202020204" pitchFamily="34" charset="0"/>
            </a:endParaRPr>
          </a:p>
        </p:txBody>
      </p:sp>
      <p:cxnSp>
        <p:nvCxnSpPr>
          <p:cNvPr id="229" name="Straight Connector 228">
            <a:extLst>
              <a:ext uri="{FF2B5EF4-FFF2-40B4-BE49-F238E27FC236}">
                <a16:creationId xmlns:a16="http://schemas.microsoft.com/office/drawing/2014/main" id="{A04E4312-6D2A-429D-A723-513BC58841A0}"/>
              </a:ext>
            </a:extLst>
          </p:cNvPr>
          <p:cNvCxnSpPr/>
          <p:nvPr/>
        </p:nvCxnSpPr>
        <p:spPr>
          <a:xfrm>
            <a:off x="8253191" y="4209840"/>
            <a:ext cx="0" cy="457200"/>
          </a:xfrm>
          <a:prstGeom prst="line">
            <a:avLst/>
          </a:prstGeom>
          <a:noFill/>
          <a:ln w="0" cap="flat" cmpd="sng" algn="ctr">
            <a:solidFill>
              <a:srgbClr val="FFFFFF"/>
            </a:solidFill>
            <a:prstDash val="solid"/>
            <a:miter lim="800000"/>
            <a:headEnd type="none" w="med" len="med"/>
            <a:tailEnd type="triangle" w="med" len="med"/>
          </a:ln>
          <a:effectLst/>
        </p:spPr>
      </p:cxnSp>
      <p:grpSp>
        <p:nvGrpSpPr>
          <p:cNvPr id="230" name="Group 229">
            <a:extLst>
              <a:ext uri="{FF2B5EF4-FFF2-40B4-BE49-F238E27FC236}">
                <a16:creationId xmlns:a16="http://schemas.microsoft.com/office/drawing/2014/main" id="{CD252E79-4889-4DD0-A301-FA38A7F36D89}"/>
              </a:ext>
            </a:extLst>
          </p:cNvPr>
          <p:cNvGrpSpPr/>
          <p:nvPr/>
        </p:nvGrpSpPr>
        <p:grpSpPr>
          <a:xfrm>
            <a:off x="7830331" y="3318695"/>
            <a:ext cx="845720" cy="845720"/>
            <a:chOff x="3974232" y="4333059"/>
            <a:chExt cx="845720" cy="845720"/>
          </a:xfrm>
        </p:grpSpPr>
        <p:sp>
          <p:nvSpPr>
            <p:cNvPr id="231" name="Oval 230">
              <a:extLst>
                <a:ext uri="{FF2B5EF4-FFF2-40B4-BE49-F238E27FC236}">
                  <a16:creationId xmlns:a16="http://schemas.microsoft.com/office/drawing/2014/main" id="{AC195ACD-F3F4-4F30-AC8F-D26ABD80B9C8}"/>
                </a:ext>
              </a:extLst>
            </p:cNvPr>
            <p:cNvSpPr/>
            <p:nvPr/>
          </p:nvSpPr>
          <p:spPr>
            <a:xfrm>
              <a:off x="3974232" y="4333059"/>
              <a:ext cx="845720" cy="845720"/>
            </a:xfrm>
            <a:prstGeom prst="ellipse">
              <a:avLst/>
            </a:prstGeom>
            <a:solidFill>
              <a:srgbClr val="152B77"/>
            </a:solidFill>
            <a:ln w="6350" cap="flat" cmpd="sng" algn="ctr">
              <a:solidFill>
                <a:srgbClr val="152B77">
                  <a:lumMod val="40000"/>
                  <a:lumOff val="6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2" name="Oval 231">
              <a:extLst>
                <a:ext uri="{FF2B5EF4-FFF2-40B4-BE49-F238E27FC236}">
                  <a16:creationId xmlns:a16="http://schemas.microsoft.com/office/drawing/2014/main" id="{BE4376DB-73B2-4882-84B2-D82441CDFB6C}"/>
                </a:ext>
              </a:extLst>
            </p:cNvPr>
            <p:cNvSpPr/>
            <p:nvPr/>
          </p:nvSpPr>
          <p:spPr>
            <a:xfrm>
              <a:off x="4017976" y="4376803"/>
              <a:ext cx="758232" cy="758232"/>
            </a:xfrm>
            <a:prstGeom prst="ellipse">
              <a:avLst/>
            </a:prstGeom>
            <a:solidFill>
              <a:srgbClr val="152B77">
                <a:lumMod val="50000"/>
              </a:srgbClr>
            </a:solidFill>
            <a:ln w="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233" name="Group 232">
            <a:extLst>
              <a:ext uri="{FF2B5EF4-FFF2-40B4-BE49-F238E27FC236}">
                <a16:creationId xmlns:a16="http://schemas.microsoft.com/office/drawing/2014/main" id="{B6C2DDD8-E02D-4449-B30C-6D2845AC872D}"/>
              </a:ext>
            </a:extLst>
          </p:cNvPr>
          <p:cNvGrpSpPr/>
          <p:nvPr/>
        </p:nvGrpSpPr>
        <p:grpSpPr>
          <a:xfrm>
            <a:off x="8036332" y="3510453"/>
            <a:ext cx="433718" cy="462204"/>
            <a:chOff x="5243699" y="3423371"/>
            <a:chExt cx="1607723" cy="1713316"/>
          </a:xfrm>
          <a:solidFill>
            <a:srgbClr val="152B77">
              <a:lumMod val="40000"/>
              <a:lumOff val="60000"/>
            </a:srgbClr>
          </a:solidFill>
        </p:grpSpPr>
        <p:sp>
          <p:nvSpPr>
            <p:cNvPr id="234" name="Graphic 423">
              <a:extLst>
                <a:ext uri="{FF2B5EF4-FFF2-40B4-BE49-F238E27FC236}">
                  <a16:creationId xmlns:a16="http://schemas.microsoft.com/office/drawing/2014/main" id="{114853E4-B3FD-4D96-B595-F39A7716F737}"/>
                </a:ext>
              </a:extLst>
            </p:cNvPr>
            <p:cNvSpPr/>
            <p:nvPr/>
          </p:nvSpPr>
          <p:spPr>
            <a:xfrm>
              <a:off x="5565758" y="3423371"/>
              <a:ext cx="968121" cy="968131"/>
            </a:xfrm>
            <a:custGeom>
              <a:avLst/>
              <a:gdLst>
                <a:gd name="connsiteX0" fmla="*/ 880110 w 880110"/>
                <a:gd name="connsiteY0" fmla="*/ 513112 h 880119"/>
                <a:gd name="connsiteX1" fmla="*/ 880110 w 880110"/>
                <a:gd name="connsiteY1" fmla="*/ 367294 h 880119"/>
                <a:gd name="connsiteX2" fmla="*/ 800281 w 880110"/>
                <a:gd name="connsiteY2" fmla="*/ 367294 h 880119"/>
                <a:gd name="connsiteX3" fmla="*/ 746312 w 880110"/>
                <a:gd name="connsiteY3" fmla="*/ 237058 h 880119"/>
                <a:gd name="connsiteX4" fmla="*/ 802843 w 880110"/>
                <a:gd name="connsiteY4" fmla="*/ 180508 h 880119"/>
                <a:gd name="connsiteX5" fmla="*/ 699783 w 880110"/>
                <a:gd name="connsiteY5" fmla="*/ 77448 h 880119"/>
                <a:gd name="connsiteX6" fmla="*/ 643242 w 880110"/>
                <a:gd name="connsiteY6" fmla="*/ 133979 h 880119"/>
                <a:gd name="connsiteX7" fmla="*/ 513074 w 880110"/>
                <a:gd name="connsiteY7" fmla="*/ 80000 h 880119"/>
                <a:gd name="connsiteX8" fmla="*/ 513074 w 880110"/>
                <a:gd name="connsiteY8" fmla="*/ 0 h 880119"/>
                <a:gd name="connsiteX9" fmla="*/ 367294 w 880110"/>
                <a:gd name="connsiteY9" fmla="*/ 0 h 880119"/>
                <a:gd name="connsiteX10" fmla="*/ 367294 w 880110"/>
                <a:gd name="connsiteY10" fmla="*/ 79981 h 880119"/>
                <a:gd name="connsiteX11" fmla="*/ 237192 w 880110"/>
                <a:gd name="connsiteY11" fmla="*/ 133922 h 880119"/>
                <a:gd name="connsiteX12" fmla="*/ 180508 w 880110"/>
                <a:gd name="connsiteY12" fmla="*/ 77238 h 880119"/>
                <a:gd name="connsiteX13" fmla="*/ 77448 w 880110"/>
                <a:gd name="connsiteY13" fmla="*/ 180308 h 880119"/>
                <a:gd name="connsiteX14" fmla="*/ 134112 w 880110"/>
                <a:gd name="connsiteY14" fmla="*/ 236972 h 880119"/>
                <a:gd name="connsiteX15" fmla="*/ 80143 w 880110"/>
                <a:gd name="connsiteY15" fmla="*/ 366998 h 880119"/>
                <a:gd name="connsiteX16" fmla="*/ 0 w 880110"/>
                <a:gd name="connsiteY16" fmla="*/ 366998 h 880119"/>
                <a:gd name="connsiteX17" fmla="*/ 0 w 880110"/>
                <a:gd name="connsiteY17" fmla="*/ 512826 h 880119"/>
                <a:gd name="connsiteX18" fmla="*/ 80105 w 880110"/>
                <a:gd name="connsiteY18" fmla="*/ 512826 h 880119"/>
                <a:gd name="connsiteX19" fmla="*/ 133960 w 880110"/>
                <a:gd name="connsiteY19" fmla="*/ 642890 h 880119"/>
                <a:gd name="connsiteX20" fmla="*/ 77257 w 880110"/>
                <a:gd name="connsiteY20" fmla="*/ 699602 h 880119"/>
                <a:gd name="connsiteX21" fmla="*/ 180327 w 880110"/>
                <a:gd name="connsiteY21" fmla="*/ 802672 h 880119"/>
                <a:gd name="connsiteX22" fmla="*/ 236963 w 880110"/>
                <a:gd name="connsiteY22" fmla="*/ 746036 h 880119"/>
                <a:gd name="connsiteX23" fmla="*/ 367027 w 880110"/>
                <a:gd name="connsiteY23" fmla="*/ 800091 h 880119"/>
                <a:gd name="connsiteX24" fmla="*/ 367027 w 880110"/>
                <a:gd name="connsiteY24" fmla="*/ 880120 h 880119"/>
                <a:gd name="connsiteX25" fmla="*/ 512816 w 880110"/>
                <a:gd name="connsiteY25" fmla="*/ 880120 h 880119"/>
                <a:gd name="connsiteX26" fmla="*/ 512826 w 880110"/>
                <a:gd name="connsiteY26" fmla="*/ 800176 h 880119"/>
                <a:gd name="connsiteX27" fmla="*/ 643033 w 880110"/>
                <a:gd name="connsiteY27" fmla="*/ 746293 h 880119"/>
                <a:gd name="connsiteX28" fmla="*/ 699611 w 880110"/>
                <a:gd name="connsiteY28" fmla="*/ 802862 h 880119"/>
                <a:gd name="connsiteX29" fmla="*/ 802672 w 880110"/>
                <a:gd name="connsiteY29" fmla="*/ 699783 h 880119"/>
                <a:gd name="connsiteX30" fmla="*/ 746160 w 880110"/>
                <a:gd name="connsiteY30" fmla="*/ 643290 h 880119"/>
                <a:gd name="connsiteX31" fmla="*/ 800233 w 880110"/>
                <a:gd name="connsiteY31" fmla="*/ 513083 h 880119"/>
                <a:gd name="connsiteX32" fmla="*/ 880110 w 880110"/>
                <a:gd name="connsiteY32" fmla="*/ 513083 h 880119"/>
                <a:gd name="connsiteX33" fmla="*/ 440188 w 880110"/>
                <a:gd name="connsiteY33" fmla="*/ 614563 h 880119"/>
                <a:gd name="connsiteX34" fmla="*/ 265709 w 880110"/>
                <a:gd name="connsiteY34" fmla="*/ 440074 h 880119"/>
                <a:gd name="connsiteX35" fmla="*/ 440188 w 880110"/>
                <a:gd name="connsiteY35" fmla="*/ 265557 h 880119"/>
                <a:gd name="connsiteX36" fmla="*/ 614677 w 880110"/>
                <a:gd name="connsiteY36" fmla="*/ 440074 h 880119"/>
                <a:gd name="connsiteX37" fmla="*/ 440188 w 880110"/>
                <a:gd name="connsiteY37" fmla="*/ 614563 h 8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0110" h="880119">
                  <a:moveTo>
                    <a:pt x="880110" y="513112"/>
                  </a:moveTo>
                  <a:lnTo>
                    <a:pt x="880110" y="367294"/>
                  </a:lnTo>
                  <a:lnTo>
                    <a:pt x="800281" y="367294"/>
                  </a:lnTo>
                  <a:cubicBezTo>
                    <a:pt x="728443" y="367294"/>
                    <a:pt x="696468" y="286912"/>
                    <a:pt x="746312" y="237058"/>
                  </a:cubicBezTo>
                  <a:lnTo>
                    <a:pt x="802843" y="180508"/>
                  </a:lnTo>
                  <a:lnTo>
                    <a:pt x="699783" y="77448"/>
                  </a:lnTo>
                  <a:lnTo>
                    <a:pt x="643242" y="133979"/>
                  </a:lnTo>
                  <a:cubicBezTo>
                    <a:pt x="594036" y="183194"/>
                    <a:pt x="513074" y="145437"/>
                    <a:pt x="513074" y="80000"/>
                  </a:cubicBezTo>
                  <a:lnTo>
                    <a:pt x="513074" y="0"/>
                  </a:lnTo>
                  <a:lnTo>
                    <a:pt x="367294" y="0"/>
                  </a:lnTo>
                  <a:lnTo>
                    <a:pt x="367294" y="79981"/>
                  </a:lnTo>
                  <a:cubicBezTo>
                    <a:pt x="367294" y="142875"/>
                    <a:pt x="283302" y="179861"/>
                    <a:pt x="237192" y="133922"/>
                  </a:cubicBezTo>
                  <a:lnTo>
                    <a:pt x="180508" y="77238"/>
                  </a:lnTo>
                  <a:lnTo>
                    <a:pt x="77448" y="180308"/>
                  </a:lnTo>
                  <a:lnTo>
                    <a:pt x="134112" y="236972"/>
                  </a:lnTo>
                  <a:cubicBezTo>
                    <a:pt x="183328" y="286188"/>
                    <a:pt x="149390" y="366998"/>
                    <a:pt x="80143" y="366998"/>
                  </a:cubicBezTo>
                  <a:lnTo>
                    <a:pt x="0" y="366998"/>
                  </a:lnTo>
                  <a:lnTo>
                    <a:pt x="0" y="512826"/>
                  </a:lnTo>
                  <a:lnTo>
                    <a:pt x="80105" y="512826"/>
                  </a:lnTo>
                  <a:cubicBezTo>
                    <a:pt x="154496" y="512826"/>
                    <a:pt x="190795" y="586054"/>
                    <a:pt x="133960" y="642890"/>
                  </a:cubicBezTo>
                  <a:lnTo>
                    <a:pt x="77257" y="699602"/>
                  </a:lnTo>
                  <a:lnTo>
                    <a:pt x="180327" y="802672"/>
                  </a:lnTo>
                  <a:lnTo>
                    <a:pt x="236963" y="746036"/>
                  </a:lnTo>
                  <a:cubicBezTo>
                    <a:pt x="283026" y="699973"/>
                    <a:pt x="367027" y="732149"/>
                    <a:pt x="367027" y="800091"/>
                  </a:cubicBezTo>
                  <a:lnTo>
                    <a:pt x="367027" y="880120"/>
                  </a:lnTo>
                  <a:lnTo>
                    <a:pt x="512816" y="880120"/>
                  </a:lnTo>
                  <a:lnTo>
                    <a:pt x="512826" y="800176"/>
                  </a:lnTo>
                  <a:cubicBezTo>
                    <a:pt x="512826" y="729586"/>
                    <a:pt x="588750" y="692010"/>
                    <a:pt x="643033" y="746293"/>
                  </a:cubicBezTo>
                  <a:lnTo>
                    <a:pt x="699611" y="802862"/>
                  </a:lnTo>
                  <a:lnTo>
                    <a:pt x="802672" y="699783"/>
                  </a:lnTo>
                  <a:lnTo>
                    <a:pt x="746160" y="643290"/>
                  </a:lnTo>
                  <a:cubicBezTo>
                    <a:pt x="695001" y="592131"/>
                    <a:pt x="723338" y="513083"/>
                    <a:pt x="800233" y="513083"/>
                  </a:cubicBezTo>
                  <a:lnTo>
                    <a:pt x="880110" y="513083"/>
                  </a:lnTo>
                  <a:close/>
                  <a:moveTo>
                    <a:pt x="440188" y="614563"/>
                  </a:moveTo>
                  <a:cubicBezTo>
                    <a:pt x="343814" y="614563"/>
                    <a:pt x="265709" y="536458"/>
                    <a:pt x="265709" y="440074"/>
                  </a:cubicBezTo>
                  <a:cubicBezTo>
                    <a:pt x="265709" y="343672"/>
                    <a:pt x="343824" y="265557"/>
                    <a:pt x="440188" y="265557"/>
                  </a:cubicBezTo>
                  <a:cubicBezTo>
                    <a:pt x="536572" y="265557"/>
                    <a:pt x="614677" y="343672"/>
                    <a:pt x="614677" y="440074"/>
                  </a:cubicBezTo>
                  <a:cubicBezTo>
                    <a:pt x="614677" y="536458"/>
                    <a:pt x="536572" y="614563"/>
                    <a:pt x="440188" y="614563"/>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35" name="Graphic 423">
              <a:extLst>
                <a:ext uri="{FF2B5EF4-FFF2-40B4-BE49-F238E27FC236}">
                  <a16:creationId xmlns:a16="http://schemas.microsoft.com/office/drawing/2014/main" id="{03AD8263-4BB2-487B-AE5F-505D2133889C}"/>
                </a:ext>
              </a:extLst>
            </p:cNvPr>
            <p:cNvSpPr/>
            <p:nvPr/>
          </p:nvSpPr>
          <p:spPr>
            <a:xfrm>
              <a:off x="5243699" y="4336579"/>
              <a:ext cx="800100" cy="800108"/>
            </a:xfrm>
            <a:custGeom>
              <a:avLst/>
              <a:gdLst>
                <a:gd name="connsiteX0" fmla="*/ 880110 w 880110"/>
                <a:gd name="connsiteY0" fmla="*/ 513112 h 880119"/>
                <a:gd name="connsiteX1" fmla="*/ 880110 w 880110"/>
                <a:gd name="connsiteY1" fmla="*/ 367294 h 880119"/>
                <a:gd name="connsiteX2" fmla="*/ 800281 w 880110"/>
                <a:gd name="connsiteY2" fmla="*/ 367294 h 880119"/>
                <a:gd name="connsiteX3" fmla="*/ 746312 w 880110"/>
                <a:gd name="connsiteY3" fmla="*/ 237058 h 880119"/>
                <a:gd name="connsiteX4" fmla="*/ 802843 w 880110"/>
                <a:gd name="connsiteY4" fmla="*/ 180508 h 880119"/>
                <a:gd name="connsiteX5" fmla="*/ 699783 w 880110"/>
                <a:gd name="connsiteY5" fmla="*/ 77448 h 880119"/>
                <a:gd name="connsiteX6" fmla="*/ 643242 w 880110"/>
                <a:gd name="connsiteY6" fmla="*/ 133979 h 880119"/>
                <a:gd name="connsiteX7" fmla="*/ 513074 w 880110"/>
                <a:gd name="connsiteY7" fmla="*/ 80000 h 880119"/>
                <a:gd name="connsiteX8" fmla="*/ 513074 w 880110"/>
                <a:gd name="connsiteY8" fmla="*/ 0 h 880119"/>
                <a:gd name="connsiteX9" fmla="*/ 367294 w 880110"/>
                <a:gd name="connsiteY9" fmla="*/ 0 h 880119"/>
                <a:gd name="connsiteX10" fmla="*/ 367294 w 880110"/>
                <a:gd name="connsiteY10" fmla="*/ 79981 h 880119"/>
                <a:gd name="connsiteX11" fmla="*/ 237192 w 880110"/>
                <a:gd name="connsiteY11" fmla="*/ 133922 h 880119"/>
                <a:gd name="connsiteX12" fmla="*/ 180508 w 880110"/>
                <a:gd name="connsiteY12" fmla="*/ 77238 h 880119"/>
                <a:gd name="connsiteX13" fmla="*/ 77448 w 880110"/>
                <a:gd name="connsiteY13" fmla="*/ 180308 h 880119"/>
                <a:gd name="connsiteX14" fmla="*/ 134112 w 880110"/>
                <a:gd name="connsiteY14" fmla="*/ 236972 h 880119"/>
                <a:gd name="connsiteX15" fmla="*/ 80143 w 880110"/>
                <a:gd name="connsiteY15" fmla="*/ 366998 h 880119"/>
                <a:gd name="connsiteX16" fmla="*/ 0 w 880110"/>
                <a:gd name="connsiteY16" fmla="*/ 366998 h 880119"/>
                <a:gd name="connsiteX17" fmla="*/ 0 w 880110"/>
                <a:gd name="connsiteY17" fmla="*/ 512826 h 880119"/>
                <a:gd name="connsiteX18" fmla="*/ 80105 w 880110"/>
                <a:gd name="connsiteY18" fmla="*/ 512826 h 880119"/>
                <a:gd name="connsiteX19" fmla="*/ 133960 w 880110"/>
                <a:gd name="connsiteY19" fmla="*/ 642890 h 880119"/>
                <a:gd name="connsiteX20" fmla="*/ 77257 w 880110"/>
                <a:gd name="connsiteY20" fmla="*/ 699602 h 880119"/>
                <a:gd name="connsiteX21" fmla="*/ 180327 w 880110"/>
                <a:gd name="connsiteY21" fmla="*/ 802672 h 880119"/>
                <a:gd name="connsiteX22" fmla="*/ 236963 w 880110"/>
                <a:gd name="connsiteY22" fmla="*/ 746036 h 880119"/>
                <a:gd name="connsiteX23" fmla="*/ 367027 w 880110"/>
                <a:gd name="connsiteY23" fmla="*/ 800091 h 880119"/>
                <a:gd name="connsiteX24" fmla="*/ 367027 w 880110"/>
                <a:gd name="connsiteY24" fmla="*/ 880120 h 880119"/>
                <a:gd name="connsiteX25" fmla="*/ 512816 w 880110"/>
                <a:gd name="connsiteY25" fmla="*/ 880120 h 880119"/>
                <a:gd name="connsiteX26" fmla="*/ 512826 w 880110"/>
                <a:gd name="connsiteY26" fmla="*/ 800176 h 880119"/>
                <a:gd name="connsiteX27" fmla="*/ 643033 w 880110"/>
                <a:gd name="connsiteY27" fmla="*/ 746293 h 880119"/>
                <a:gd name="connsiteX28" fmla="*/ 699611 w 880110"/>
                <a:gd name="connsiteY28" fmla="*/ 802862 h 880119"/>
                <a:gd name="connsiteX29" fmla="*/ 802672 w 880110"/>
                <a:gd name="connsiteY29" fmla="*/ 699783 h 880119"/>
                <a:gd name="connsiteX30" fmla="*/ 746160 w 880110"/>
                <a:gd name="connsiteY30" fmla="*/ 643290 h 880119"/>
                <a:gd name="connsiteX31" fmla="*/ 800233 w 880110"/>
                <a:gd name="connsiteY31" fmla="*/ 513083 h 880119"/>
                <a:gd name="connsiteX32" fmla="*/ 880110 w 880110"/>
                <a:gd name="connsiteY32" fmla="*/ 513083 h 880119"/>
                <a:gd name="connsiteX33" fmla="*/ 440188 w 880110"/>
                <a:gd name="connsiteY33" fmla="*/ 614563 h 880119"/>
                <a:gd name="connsiteX34" fmla="*/ 265709 w 880110"/>
                <a:gd name="connsiteY34" fmla="*/ 440074 h 880119"/>
                <a:gd name="connsiteX35" fmla="*/ 440188 w 880110"/>
                <a:gd name="connsiteY35" fmla="*/ 265557 h 880119"/>
                <a:gd name="connsiteX36" fmla="*/ 614677 w 880110"/>
                <a:gd name="connsiteY36" fmla="*/ 440074 h 880119"/>
                <a:gd name="connsiteX37" fmla="*/ 440188 w 880110"/>
                <a:gd name="connsiteY37" fmla="*/ 614563 h 8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0110" h="880119">
                  <a:moveTo>
                    <a:pt x="880110" y="513112"/>
                  </a:moveTo>
                  <a:lnTo>
                    <a:pt x="880110" y="367294"/>
                  </a:lnTo>
                  <a:lnTo>
                    <a:pt x="800281" y="367294"/>
                  </a:lnTo>
                  <a:cubicBezTo>
                    <a:pt x="728443" y="367294"/>
                    <a:pt x="696468" y="286912"/>
                    <a:pt x="746312" y="237058"/>
                  </a:cubicBezTo>
                  <a:lnTo>
                    <a:pt x="802843" y="180508"/>
                  </a:lnTo>
                  <a:lnTo>
                    <a:pt x="699783" y="77448"/>
                  </a:lnTo>
                  <a:lnTo>
                    <a:pt x="643242" y="133979"/>
                  </a:lnTo>
                  <a:cubicBezTo>
                    <a:pt x="594036" y="183194"/>
                    <a:pt x="513074" y="145437"/>
                    <a:pt x="513074" y="80000"/>
                  </a:cubicBezTo>
                  <a:lnTo>
                    <a:pt x="513074" y="0"/>
                  </a:lnTo>
                  <a:lnTo>
                    <a:pt x="367294" y="0"/>
                  </a:lnTo>
                  <a:lnTo>
                    <a:pt x="367294" y="79981"/>
                  </a:lnTo>
                  <a:cubicBezTo>
                    <a:pt x="367294" y="142875"/>
                    <a:pt x="283302" y="179861"/>
                    <a:pt x="237192" y="133922"/>
                  </a:cubicBezTo>
                  <a:lnTo>
                    <a:pt x="180508" y="77238"/>
                  </a:lnTo>
                  <a:lnTo>
                    <a:pt x="77448" y="180308"/>
                  </a:lnTo>
                  <a:lnTo>
                    <a:pt x="134112" y="236972"/>
                  </a:lnTo>
                  <a:cubicBezTo>
                    <a:pt x="183328" y="286188"/>
                    <a:pt x="149390" y="366998"/>
                    <a:pt x="80143" y="366998"/>
                  </a:cubicBezTo>
                  <a:lnTo>
                    <a:pt x="0" y="366998"/>
                  </a:lnTo>
                  <a:lnTo>
                    <a:pt x="0" y="512826"/>
                  </a:lnTo>
                  <a:lnTo>
                    <a:pt x="80105" y="512826"/>
                  </a:lnTo>
                  <a:cubicBezTo>
                    <a:pt x="154496" y="512826"/>
                    <a:pt x="190795" y="586054"/>
                    <a:pt x="133960" y="642890"/>
                  </a:cubicBezTo>
                  <a:lnTo>
                    <a:pt x="77257" y="699602"/>
                  </a:lnTo>
                  <a:lnTo>
                    <a:pt x="180327" y="802672"/>
                  </a:lnTo>
                  <a:lnTo>
                    <a:pt x="236963" y="746036"/>
                  </a:lnTo>
                  <a:cubicBezTo>
                    <a:pt x="283026" y="699973"/>
                    <a:pt x="367027" y="732149"/>
                    <a:pt x="367027" y="800091"/>
                  </a:cubicBezTo>
                  <a:lnTo>
                    <a:pt x="367027" y="880120"/>
                  </a:lnTo>
                  <a:lnTo>
                    <a:pt x="512816" y="880120"/>
                  </a:lnTo>
                  <a:lnTo>
                    <a:pt x="512826" y="800176"/>
                  </a:lnTo>
                  <a:cubicBezTo>
                    <a:pt x="512826" y="729586"/>
                    <a:pt x="588750" y="692010"/>
                    <a:pt x="643033" y="746293"/>
                  </a:cubicBezTo>
                  <a:lnTo>
                    <a:pt x="699611" y="802862"/>
                  </a:lnTo>
                  <a:lnTo>
                    <a:pt x="802672" y="699783"/>
                  </a:lnTo>
                  <a:lnTo>
                    <a:pt x="746160" y="643290"/>
                  </a:lnTo>
                  <a:cubicBezTo>
                    <a:pt x="695001" y="592131"/>
                    <a:pt x="723338" y="513083"/>
                    <a:pt x="800233" y="513083"/>
                  </a:cubicBezTo>
                  <a:lnTo>
                    <a:pt x="880110" y="513083"/>
                  </a:lnTo>
                  <a:close/>
                  <a:moveTo>
                    <a:pt x="440188" y="614563"/>
                  </a:moveTo>
                  <a:cubicBezTo>
                    <a:pt x="343814" y="614563"/>
                    <a:pt x="265709" y="536458"/>
                    <a:pt x="265709" y="440074"/>
                  </a:cubicBezTo>
                  <a:cubicBezTo>
                    <a:pt x="265709" y="343672"/>
                    <a:pt x="343824" y="265557"/>
                    <a:pt x="440188" y="265557"/>
                  </a:cubicBezTo>
                  <a:cubicBezTo>
                    <a:pt x="536572" y="265557"/>
                    <a:pt x="614677" y="343672"/>
                    <a:pt x="614677" y="440074"/>
                  </a:cubicBezTo>
                  <a:cubicBezTo>
                    <a:pt x="614677" y="536458"/>
                    <a:pt x="536572" y="614563"/>
                    <a:pt x="440188" y="614563"/>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36" name="Graphic 423">
              <a:extLst>
                <a:ext uri="{FF2B5EF4-FFF2-40B4-BE49-F238E27FC236}">
                  <a16:creationId xmlns:a16="http://schemas.microsoft.com/office/drawing/2014/main" id="{C0C2E5E2-11F7-46AE-830B-C02BF4BEA6E2}"/>
                </a:ext>
              </a:extLst>
            </p:cNvPr>
            <p:cNvSpPr/>
            <p:nvPr/>
          </p:nvSpPr>
          <p:spPr>
            <a:xfrm>
              <a:off x="6190182" y="4406011"/>
              <a:ext cx="661240" cy="661246"/>
            </a:xfrm>
            <a:custGeom>
              <a:avLst/>
              <a:gdLst>
                <a:gd name="connsiteX0" fmla="*/ 880110 w 880110"/>
                <a:gd name="connsiteY0" fmla="*/ 513112 h 880119"/>
                <a:gd name="connsiteX1" fmla="*/ 880110 w 880110"/>
                <a:gd name="connsiteY1" fmla="*/ 367294 h 880119"/>
                <a:gd name="connsiteX2" fmla="*/ 800281 w 880110"/>
                <a:gd name="connsiteY2" fmla="*/ 367294 h 880119"/>
                <a:gd name="connsiteX3" fmla="*/ 746312 w 880110"/>
                <a:gd name="connsiteY3" fmla="*/ 237058 h 880119"/>
                <a:gd name="connsiteX4" fmla="*/ 802843 w 880110"/>
                <a:gd name="connsiteY4" fmla="*/ 180508 h 880119"/>
                <a:gd name="connsiteX5" fmla="*/ 699783 w 880110"/>
                <a:gd name="connsiteY5" fmla="*/ 77448 h 880119"/>
                <a:gd name="connsiteX6" fmla="*/ 643242 w 880110"/>
                <a:gd name="connsiteY6" fmla="*/ 133979 h 880119"/>
                <a:gd name="connsiteX7" fmla="*/ 513074 w 880110"/>
                <a:gd name="connsiteY7" fmla="*/ 80000 h 880119"/>
                <a:gd name="connsiteX8" fmla="*/ 513074 w 880110"/>
                <a:gd name="connsiteY8" fmla="*/ 0 h 880119"/>
                <a:gd name="connsiteX9" fmla="*/ 367294 w 880110"/>
                <a:gd name="connsiteY9" fmla="*/ 0 h 880119"/>
                <a:gd name="connsiteX10" fmla="*/ 367294 w 880110"/>
                <a:gd name="connsiteY10" fmla="*/ 79981 h 880119"/>
                <a:gd name="connsiteX11" fmla="*/ 237192 w 880110"/>
                <a:gd name="connsiteY11" fmla="*/ 133922 h 880119"/>
                <a:gd name="connsiteX12" fmla="*/ 180508 w 880110"/>
                <a:gd name="connsiteY12" fmla="*/ 77238 h 880119"/>
                <a:gd name="connsiteX13" fmla="*/ 77448 w 880110"/>
                <a:gd name="connsiteY13" fmla="*/ 180308 h 880119"/>
                <a:gd name="connsiteX14" fmla="*/ 134112 w 880110"/>
                <a:gd name="connsiteY14" fmla="*/ 236972 h 880119"/>
                <a:gd name="connsiteX15" fmla="*/ 80143 w 880110"/>
                <a:gd name="connsiteY15" fmla="*/ 366998 h 880119"/>
                <a:gd name="connsiteX16" fmla="*/ 0 w 880110"/>
                <a:gd name="connsiteY16" fmla="*/ 366998 h 880119"/>
                <a:gd name="connsiteX17" fmla="*/ 0 w 880110"/>
                <a:gd name="connsiteY17" fmla="*/ 512826 h 880119"/>
                <a:gd name="connsiteX18" fmla="*/ 80105 w 880110"/>
                <a:gd name="connsiteY18" fmla="*/ 512826 h 880119"/>
                <a:gd name="connsiteX19" fmla="*/ 133960 w 880110"/>
                <a:gd name="connsiteY19" fmla="*/ 642890 h 880119"/>
                <a:gd name="connsiteX20" fmla="*/ 77257 w 880110"/>
                <a:gd name="connsiteY20" fmla="*/ 699602 h 880119"/>
                <a:gd name="connsiteX21" fmla="*/ 180327 w 880110"/>
                <a:gd name="connsiteY21" fmla="*/ 802672 h 880119"/>
                <a:gd name="connsiteX22" fmla="*/ 236963 w 880110"/>
                <a:gd name="connsiteY22" fmla="*/ 746036 h 880119"/>
                <a:gd name="connsiteX23" fmla="*/ 367027 w 880110"/>
                <a:gd name="connsiteY23" fmla="*/ 800091 h 880119"/>
                <a:gd name="connsiteX24" fmla="*/ 367027 w 880110"/>
                <a:gd name="connsiteY24" fmla="*/ 880120 h 880119"/>
                <a:gd name="connsiteX25" fmla="*/ 512816 w 880110"/>
                <a:gd name="connsiteY25" fmla="*/ 880120 h 880119"/>
                <a:gd name="connsiteX26" fmla="*/ 512826 w 880110"/>
                <a:gd name="connsiteY26" fmla="*/ 800176 h 880119"/>
                <a:gd name="connsiteX27" fmla="*/ 643033 w 880110"/>
                <a:gd name="connsiteY27" fmla="*/ 746293 h 880119"/>
                <a:gd name="connsiteX28" fmla="*/ 699611 w 880110"/>
                <a:gd name="connsiteY28" fmla="*/ 802862 h 880119"/>
                <a:gd name="connsiteX29" fmla="*/ 802672 w 880110"/>
                <a:gd name="connsiteY29" fmla="*/ 699783 h 880119"/>
                <a:gd name="connsiteX30" fmla="*/ 746160 w 880110"/>
                <a:gd name="connsiteY30" fmla="*/ 643290 h 880119"/>
                <a:gd name="connsiteX31" fmla="*/ 800233 w 880110"/>
                <a:gd name="connsiteY31" fmla="*/ 513083 h 880119"/>
                <a:gd name="connsiteX32" fmla="*/ 880110 w 880110"/>
                <a:gd name="connsiteY32" fmla="*/ 513083 h 880119"/>
                <a:gd name="connsiteX33" fmla="*/ 440188 w 880110"/>
                <a:gd name="connsiteY33" fmla="*/ 614563 h 880119"/>
                <a:gd name="connsiteX34" fmla="*/ 265709 w 880110"/>
                <a:gd name="connsiteY34" fmla="*/ 440074 h 880119"/>
                <a:gd name="connsiteX35" fmla="*/ 440188 w 880110"/>
                <a:gd name="connsiteY35" fmla="*/ 265557 h 880119"/>
                <a:gd name="connsiteX36" fmla="*/ 614677 w 880110"/>
                <a:gd name="connsiteY36" fmla="*/ 440074 h 880119"/>
                <a:gd name="connsiteX37" fmla="*/ 440188 w 880110"/>
                <a:gd name="connsiteY37" fmla="*/ 614563 h 88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0110" h="880119">
                  <a:moveTo>
                    <a:pt x="880110" y="513112"/>
                  </a:moveTo>
                  <a:lnTo>
                    <a:pt x="880110" y="367294"/>
                  </a:lnTo>
                  <a:lnTo>
                    <a:pt x="800281" y="367294"/>
                  </a:lnTo>
                  <a:cubicBezTo>
                    <a:pt x="728443" y="367294"/>
                    <a:pt x="696468" y="286912"/>
                    <a:pt x="746312" y="237058"/>
                  </a:cubicBezTo>
                  <a:lnTo>
                    <a:pt x="802843" y="180508"/>
                  </a:lnTo>
                  <a:lnTo>
                    <a:pt x="699783" y="77448"/>
                  </a:lnTo>
                  <a:lnTo>
                    <a:pt x="643242" y="133979"/>
                  </a:lnTo>
                  <a:cubicBezTo>
                    <a:pt x="594036" y="183194"/>
                    <a:pt x="513074" y="145437"/>
                    <a:pt x="513074" y="80000"/>
                  </a:cubicBezTo>
                  <a:lnTo>
                    <a:pt x="513074" y="0"/>
                  </a:lnTo>
                  <a:lnTo>
                    <a:pt x="367294" y="0"/>
                  </a:lnTo>
                  <a:lnTo>
                    <a:pt x="367294" y="79981"/>
                  </a:lnTo>
                  <a:cubicBezTo>
                    <a:pt x="367294" y="142875"/>
                    <a:pt x="283302" y="179861"/>
                    <a:pt x="237192" y="133922"/>
                  </a:cubicBezTo>
                  <a:lnTo>
                    <a:pt x="180508" y="77238"/>
                  </a:lnTo>
                  <a:lnTo>
                    <a:pt x="77448" y="180308"/>
                  </a:lnTo>
                  <a:lnTo>
                    <a:pt x="134112" y="236972"/>
                  </a:lnTo>
                  <a:cubicBezTo>
                    <a:pt x="183328" y="286188"/>
                    <a:pt x="149390" y="366998"/>
                    <a:pt x="80143" y="366998"/>
                  </a:cubicBezTo>
                  <a:lnTo>
                    <a:pt x="0" y="366998"/>
                  </a:lnTo>
                  <a:lnTo>
                    <a:pt x="0" y="512826"/>
                  </a:lnTo>
                  <a:lnTo>
                    <a:pt x="80105" y="512826"/>
                  </a:lnTo>
                  <a:cubicBezTo>
                    <a:pt x="154496" y="512826"/>
                    <a:pt x="190795" y="586054"/>
                    <a:pt x="133960" y="642890"/>
                  </a:cubicBezTo>
                  <a:lnTo>
                    <a:pt x="77257" y="699602"/>
                  </a:lnTo>
                  <a:lnTo>
                    <a:pt x="180327" y="802672"/>
                  </a:lnTo>
                  <a:lnTo>
                    <a:pt x="236963" y="746036"/>
                  </a:lnTo>
                  <a:cubicBezTo>
                    <a:pt x="283026" y="699973"/>
                    <a:pt x="367027" y="732149"/>
                    <a:pt x="367027" y="800091"/>
                  </a:cubicBezTo>
                  <a:lnTo>
                    <a:pt x="367027" y="880120"/>
                  </a:lnTo>
                  <a:lnTo>
                    <a:pt x="512816" y="880120"/>
                  </a:lnTo>
                  <a:lnTo>
                    <a:pt x="512826" y="800176"/>
                  </a:lnTo>
                  <a:cubicBezTo>
                    <a:pt x="512826" y="729586"/>
                    <a:pt x="588750" y="692010"/>
                    <a:pt x="643033" y="746293"/>
                  </a:cubicBezTo>
                  <a:lnTo>
                    <a:pt x="699611" y="802862"/>
                  </a:lnTo>
                  <a:lnTo>
                    <a:pt x="802672" y="699783"/>
                  </a:lnTo>
                  <a:lnTo>
                    <a:pt x="746160" y="643290"/>
                  </a:lnTo>
                  <a:cubicBezTo>
                    <a:pt x="695001" y="592131"/>
                    <a:pt x="723338" y="513083"/>
                    <a:pt x="800233" y="513083"/>
                  </a:cubicBezTo>
                  <a:lnTo>
                    <a:pt x="880110" y="513083"/>
                  </a:lnTo>
                  <a:close/>
                  <a:moveTo>
                    <a:pt x="440188" y="614563"/>
                  </a:moveTo>
                  <a:cubicBezTo>
                    <a:pt x="343814" y="614563"/>
                    <a:pt x="265709" y="536458"/>
                    <a:pt x="265709" y="440074"/>
                  </a:cubicBezTo>
                  <a:cubicBezTo>
                    <a:pt x="265709" y="343672"/>
                    <a:pt x="343824" y="265557"/>
                    <a:pt x="440188" y="265557"/>
                  </a:cubicBezTo>
                  <a:cubicBezTo>
                    <a:pt x="536572" y="265557"/>
                    <a:pt x="614677" y="343672"/>
                    <a:pt x="614677" y="440074"/>
                  </a:cubicBezTo>
                  <a:cubicBezTo>
                    <a:pt x="614677" y="536458"/>
                    <a:pt x="536572" y="614563"/>
                    <a:pt x="440188" y="614563"/>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237" name="Oval 236">
            <a:extLst>
              <a:ext uri="{FF2B5EF4-FFF2-40B4-BE49-F238E27FC236}">
                <a16:creationId xmlns:a16="http://schemas.microsoft.com/office/drawing/2014/main" id="{1EE915F8-4C72-4B6E-BB1D-217842BD03F4}"/>
              </a:ext>
            </a:extLst>
          </p:cNvPr>
          <p:cNvSpPr/>
          <p:nvPr/>
        </p:nvSpPr>
        <p:spPr>
          <a:xfrm>
            <a:off x="8202899" y="4126627"/>
            <a:ext cx="100584" cy="100584"/>
          </a:xfrm>
          <a:prstGeom prst="ellipse">
            <a:avLst/>
          </a:prstGeom>
          <a:solidFill>
            <a:srgbClr val="152B77"/>
          </a:solidFill>
          <a:ln w="12700" cap="flat" cmpd="sng" algn="ctr">
            <a:solidFill>
              <a:srgbClr val="152B77">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238" name="Group 237">
            <a:extLst>
              <a:ext uri="{FF2B5EF4-FFF2-40B4-BE49-F238E27FC236}">
                <a16:creationId xmlns:a16="http://schemas.microsoft.com/office/drawing/2014/main" id="{1EBDAC2F-E133-4400-AF0A-76B395354C62}"/>
              </a:ext>
            </a:extLst>
          </p:cNvPr>
          <p:cNvGrpSpPr/>
          <p:nvPr/>
        </p:nvGrpSpPr>
        <p:grpSpPr>
          <a:xfrm>
            <a:off x="5953633" y="3318695"/>
            <a:ext cx="845720" cy="845720"/>
            <a:chOff x="3974232" y="4333059"/>
            <a:chExt cx="845720" cy="845720"/>
          </a:xfrm>
        </p:grpSpPr>
        <p:sp>
          <p:nvSpPr>
            <p:cNvPr id="239" name="Oval 238">
              <a:extLst>
                <a:ext uri="{FF2B5EF4-FFF2-40B4-BE49-F238E27FC236}">
                  <a16:creationId xmlns:a16="http://schemas.microsoft.com/office/drawing/2014/main" id="{494A538B-E2E0-4968-86E8-673B9C226E20}"/>
                </a:ext>
              </a:extLst>
            </p:cNvPr>
            <p:cNvSpPr/>
            <p:nvPr/>
          </p:nvSpPr>
          <p:spPr>
            <a:xfrm>
              <a:off x="3974232" y="4333059"/>
              <a:ext cx="845720" cy="845720"/>
            </a:xfrm>
            <a:prstGeom prst="ellipse">
              <a:avLst/>
            </a:prstGeom>
            <a:solidFill>
              <a:srgbClr val="152B77"/>
            </a:solidFill>
            <a:ln w="6350" cap="flat" cmpd="sng" algn="ctr">
              <a:solidFill>
                <a:srgbClr val="152B77">
                  <a:lumMod val="40000"/>
                  <a:lumOff val="6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0" name="Oval 239">
              <a:extLst>
                <a:ext uri="{FF2B5EF4-FFF2-40B4-BE49-F238E27FC236}">
                  <a16:creationId xmlns:a16="http://schemas.microsoft.com/office/drawing/2014/main" id="{3C10CA06-687B-48F6-AA81-F525BF0FACD0}"/>
                </a:ext>
              </a:extLst>
            </p:cNvPr>
            <p:cNvSpPr/>
            <p:nvPr/>
          </p:nvSpPr>
          <p:spPr>
            <a:xfrm>
              <a:off x="4017976" y="4376803"/>
              <a:ext cx="758232" cy="758232"/>
            </a:xfrm>
            <a:prstGeom prst="ellipse">
              <a:avLst/>
            </a:prstGeom>
            <a:solidFill>
              <a:srgbClr val="152B77">
                <a:lumMod val="50000"/>
              </a:srgbClr>
            </a:solidFill>
            <a:ln w="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cxnSp>
        <p:nvCxnSpPr>
          <p:cNvPr id="242" name="Straight Connector 241">
            <a:extLst>
              <a:ext uri="{FF2B5EF4-FFF2-40B4-BE49-F238E27FC236}">
                <a16:creationId xmlns:a16="http://schemas.microsoft.com/office/drawing/2014/main" id="{2458D73C-C77F-42F6-BE47-1698136A7ECA}"/>
              </a:ext>
            </a:extLst>
          </p:cNvPr>
          <p:cNvCxnSpPr>
            <a:cxnSpLocks/>
          </p:cNvCxnSpPr>
          <p:nvPr/>
        </p:nvCxnSpPr>
        <p:spPr>
          <a:xfrm>
            <a:off x="3021450" y="3740983"/>
            <a:ext cx="602076" cy="1145"/>
          </a:xfrm>
          <a:prstGeom prst="line">
            <a:avLst/>
          </a:prstGeom>
          <a:noFill/>
          <a:ln w="6350" cap="flat" cmpd="sng" algn="ctr">
            <a:solidFill>
              <a:schemeClr val="tx1"/>
            </a:solidFill>
            <a:prstDash val="solid"/>
            <a:miter lim="800000"/>
          </a:ln>
          <a:effectLst/>
        </p:spPr>
      </p:cxnSp>
      <p:sp>
        <p:nvSpPr>
          <p:cNvPr id="243" name="Oval 242">
            <a:extLst>
              <a:ext uri="{FF2B5EF4-FFF2-40B4-BE49-F238E27FC236}">
                <a16:creationId xmlns:a16="http://schemas.microsoft.com/office/drawing/2014/main" id="{734A641E-16CD-466E-A277-AEB86A34E6A7}"/>
              </a:ext>
            </a:extLst>
          </p:cNvPr>
          <p:cNvSpPr/>
          <p:nvPr/>
        </p:nvSpPr>
        <p:spPr>
          <a:xfrm>
            <a:off x="2974962" y="3695835"/>
            <a:ext cx="92975" cy="91440"/>
          </a:xfrm>
          <a:prstGeom prst="ellipse">
            <a:avLst/>
          </a:prstGeom>
          <a:solidFill>
            <a:srgbClr val="152B77"/>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cxnSp>
        <p:nvCxnSpPr>
          <p:cNvPr id="272" name="Straight Connector 271">
            <a:extLst>
              <a:ext uri="{FF2B5EF4-FFF2-40B4-BE49-F238E27FC236}">
                <a16:creationId xmlns:a16="http://schemas.microsoft.com/office/drawing/2014/main" id="{CAD30E72-F3F8-4371-960C-427521B52626}"/>
              </a:ext>
            </a:extLst>
          </p:cNvPr>
          <p:cNvCxnSpPr>
            <a:cxnSpLocks/>
          </p:cNvCxnSpPr>
          <p:nvPr/>
        </p:nvCxnSpPr>
        <p:spPr>
          <a:xfrm flipV="1">
            <a:off x="5050357" y="3741555"/>
            <a:ext cx="457200" cy="0"/>
          </a:xfrm>
          <a:prstGeom prst="line">
            <a:avLst/>
          </a:prstGeom>
          <a:noFill/>
          <a:ln w="6350" cap="flat" cmpd="sng" algn="ctr">
            <a:solidFill>
              <a:schemeClr val="tx1"/>
            </a:solidFill>
            <a:prstDash val="solid"/>
            <a:miter lim="800000"/>
          </a:ln>
          <a:effectLst/>
        </p:spPr>
      </p:cxnSp>
      <p:sp>
        <p:nvSpPr>
          <p:cNvPr id="273" name="Oval 272">
            <a:extLst>
              <a:ext uri="{FF2B5EF4-FFF2-40B4-BE49-F238E27FC236}">
                <a16:creationId xmlns:a16="http://schemas.microsoft.com/office/drawing/2014/main" id="{E5D658A1-E0CA-4829-8920-811B3C00C824}"/>
              </a:ext>
            </a:extLst>
          </p:cNvPr>
          <p:cNvSpPr/>
          <p:nvPr/>
        </p:nvSpPr>
        <p:spPr>
          <a:xfrm>
            <a:off x="5003869" y="3695835"/>
            <a:ext cx="92975" cy="91440"/>
          </a:xfrm>
          <a:prstGeom prst="ellipse">
            <a:avLst/>
          </a:prstGeom>
          <a:solidFill>
            <a:srgbClr val="152B77"/>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cxnSp>
        <p:nvCxnSpPr>
          <p:cNvPr id="262" name="Straight Connector 261">
            <a:extLst>
              <a:ext uri="{FF2B5EF4-FFF2-40B4-BE49-F238E27FC236}">
                <a16:creationId xmlns:a16="http://schemas.microsoft.com/office/drawing/2014/main" id="{D2CD46FC-2B85-4827-A868-3E0957BF6CB3}"/>
              </a:ext>
            </a:extLst>
          </p:cNvPr>
          <p:cNvCxnSpPr>
            <a:cxnSpLocks/>
          </p:cNvCxnSpPr>
          <p:nvPr/>
        </p:nvCxnSpPr>
        <p:spPr>
          <a:xfrm>
            <a:off x="6955048" y="3740309"/>
            <a:ext cx="525651" cy="2492"/>
          </a:xfrm>
          <a:prstGeom prst="line">
            <a:avLst/>
          </a:prstGeom>
          <a:noFill/>
          <a:ln w="6350" cap="flat" cmpd="sng" algn="ctr">
            <a:solidFill>
              <a:schemeClr val="tx1"/>
            </a:solidFill>
            <a:prstDash val="solid"/>
            <a:miter lim="800000"/>
          </a:ln>
          <a:effectLst/>
        </p:spPr>
      </p:cxnSp>
      <p:sp>
        <p:nvSpPr>
          <p:cNvPr id="263" name="Oval 262">
            <a:extLst>
              <a:ext uri="{FF2B5EF4-FFF2-40B4-BE49-F238E27FC236}">
                <a16:creationId xmlns:a16="http://schemas.microsoft.com/office/drawing/2014/main" id="{150242E2-97CC-43C7-9C6E-CA6CA99D77EB}"/>
              </a:ext>
            </a:extLst>
          </p:cNvPr>
          <p:cNvSpPr/>
          <p:nvPr/>
        </p:nvSpPr>
        <p:spPr>
          <a:xfrm>
            <a:off x="6880567" y="3695835"/>
            <a:ext cx="92975" cy="91440"/>
          </a:xfrm>
          <a:prstGeom prst="ellipse">
            <a:avLst/>
          </a:prstGeom>
          <a:solidFill>
            <a:srgbClr val="152B77"/>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cxnSp>
        <p:nvCxnSpPr>
          <p:cNvPr id="275" name="Straight Connector 274">
            <a:extLst>
              <a:ext uri="{FF2B5EF4-FFF2-40B4-BE49-F238E27FC236}">
                <a16:creationId xmlns:a16="http://schemas.microsoft.com/office/drawing/2014/main" id="{E6E2185B-FFE9-4704-80B7-B374BCADF4A9}"/>
              </a:ext>
            </a:extLst>
          </p:cNvPr>
          <p:cNvCxnSpPr>
            <a:cxnSpLocks/>
            <a:stCxn id="276" idx="2"/>
            <a:endCxn id="337" idx="5"/>
          </p:cNvCxnSpPr>
          <p:nvPr/>
        </p:nvCxnSpPr>
        <p:spPr>
          <a:xfrm flipH="1" flipV="1">
            <a:off x="6371457" y="2707539"/>
            <a:ext cx="5036" cy="628214"/>
          </a:xfrm>
          <a:prstGeom prst="line">
            <a:avLst/>
          </a:prstGeom>
          <a:noFill/>
          <a:ln w="6350" cap="flat" cmpd="sng" algn="ctr">
            <a:solidFill>
              <a:schemeClr val="tx1"/>
            </a:solidFill>
            <a:prstDash val="solid"/>
            <a:miter lim="800000"/>
          </a:ln>
          <a:effectLst/>
        </p:spPr>
      </p:cxnSp>
      <p:sp>
        <p:nvSpPr>
          <p:cNvPr id="276" name="Oval 275">
            <a:extLst>
              <a:ext uri="{FF2B5EF4-FFF2-40B4-BE49-F238E27FC236}">
                <a16:creationId xmlns:a16="http://schemas.microsoft.com/office/drawing/2014/main" id="{D4E43853-A31B-493B-900F-2CA55F96EE3A}"/>
              </a:ext>
            </a:extLst>
          </p:cNvPr>
          <p:cNvSpPr/>
          <p:nvPr/>
        </p:nvSpPr>
        <p:spPr>
          <a:xfrm rot="16200000">
            <a:off x="6330005" y="3243545"/>
            <a:ext cx="92975" cy="91440"/>
          </a:xfrm>
          <a:prstGeom prst="ellipse">
            <a:avLst/>
          </a:prstGeom>
          <a:solidFill>
            <a:srgbClr val="152B77"/>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84" name="TextBox 283">
            <a:extLst>
              <a:ext uri="{FF2B5EF4-FFF2-40B4-BE49-F238E27FC236}">
                <a16:creationId xmlns:a16="http://schemas.microsoft.com/office/drawing/2014/main" id="{95C63701-2EFB-49DF-BE72-76E5573B5B56}"/>
              </a:ext>
            </a:extLst>
          </p:cNvPr>
          <p:cNvSpPr txBox="1"/>
          <p:nvPr/>
        </p:nvSpPr>
        <p:spPr>
          <a:xfrm>
            <a:off x="3591246" y="2733851"/>
            <a:ext cx="1782411" cy="461665"/>
          </a:xfrm>
          <a:prstGeom prst="rect">
            <a:avLst/>
          </a:prstGeom>
          <a:noFill/>
        </p:spPr>
        <p:txBody>
          <a:bodyPr wrap="none" rtlCol="0" anchor="ctr">
            <a:spAutoFit/>
          </a:bodyPr>
          <a:lstStyle/>
          <a:p>
            <a:pPr marL="171450" indent="-171450" defTabSz="914400">
              <a:buFont typeface="Courier New" panose="02070309020205020404" pitchFamily="49" charset="0"/>
              <a:buChar char="o"/>
              <a:defRPr/>
            </a:pPr>
            <a:r>
              <a:rPr lang="en-US" sz="1200" dirty="0">
                <a:latin typeface="Arial" panose="020B0604020202020204" pitchFamily="34" charset="0"/>
                <a:cs typeface="Arial" panose="020B0604020202020204" pitchFamily="34" charset="0"/>
              </a:rPr>
              <a:t>Unknown output</a:t>
            </a:r>
          </a:p>
          <a:p>
            <a:pPr marL="171450" indent="-171450" defTabSz="914400">
              <a:buFont typeface="Courier New" panose="02070309020205020404" pitchFamily="49" charset="0"/>
              <a:buChar char="o"/>
              <a:defRPr/>
            </a:pPr>
            <a:r>
              <a:rPr lang="en-US" sz="1200" dirty="0">
                <a:latin typeface="Arial" panose="020B0604020202020204" pitchFamily="34" charset="0"/>
                <a:cs typeface="Arial" panose="020B0604020202020204" pitchFamily="34" charset="0"/>
              </a:rPr>
              <a:t>No Training Data Set</a:t>
            </a:r>
            <a:endParaRPr lang="en-IN" sz="1200" dirty="0">
              <a:latin typeface="Arial" panose="020B0604020202020204" pitchFamily="34" charset="0"/>
              <a:cs typeface="Arial" panose="020B0604020202020204" pitchFamily="34" charset="0"/>
            </a:endParaRPr>
          </a:p>
        </p:txBody>
      </p:sp>
      <p:sp>
        <p:nvSpPr>
          <p:cNvPr id="285" name="Freeform: Shape 284">
            <a:extLst>
              <a:ext uri="{FF2B5EF4-FFF2-40B4-BE49-F238E27FC236}">
                <a16:creationId xmlns:a16="http://schemas.microsoft.com/office/drawing/2014/main" id="{22FCBFF8-BBB8-4AFB-8900-C773A04496DA}"/>
              </a:ext>
            </a:extLst>
          </p:cNvPr>
          <p:cNvSpPr/>
          <p:nvPr/>
        </p:nvSpPr>
        <p:spPr>
          <a:xfrm>
            <a:off x="6138368" y="3503383"/>
            <a:ext cx="476250" cy="476345"/>
          </a:xfrm>
          <a:custGeom>
            <a:avLst/>
            <a:gdLst>
              <a:gd name="connsiteX0" fmla="*/ 428625 w 476250"/>
              <a:gd name="connsiteY0" fmla="*/ 362903 h 476345"/>
              <a:gd name="connsiteX1" fmla="*/ 428625 w 476250"/>
              <a:gd name="connsiteY1" fmla="*/ 300228 h 476345"/>
              <a:gd name="connsiteX2" fmla="*/ 392430 w 476250"/>
              <a:gd name="connsiteY2" fmla="*/ 264033 h 476345"/>
              <a:gd name="connsiteX3" fmla="*/ 354235 w 476250"/>
              <a:gd name="connsiteY3" fmla="*/ 264033 h 476345"/>
              <a:gd name="connsiteX4" fmla="*/ 247650 w 476250"/>
              <a:gd name="connsiteY4" fmla="*/ 216599 h 476345"/>
              <a:gd name="connsiteX5" fmla="*/ 247650 w 476250"/>
              <a:gd name="connsiteY5" fmla="*/ 191262 h 476345"/>
              <a:gd name="connsiteX6" fmla="*/ 339852 w 476250"/>
              <a:gd name="connsiteY6" fmla="*/ 191262 h 476345"/>
              <a:gd name="connsiteX7" fmla="*/ 361760 w 476250"/>
              <a:gd name="connsiteY7" fmla="*/ 169355 h 476345"/>
              <a:gd name="connsiteX8" fmla="*/ 361760 w 476250"/>
              <a:gd name="connsiteY8" fmla="*/ 56102 h 476345"/>
              <a:gd name="connsiteX9" fmla="*/ 339852 w 476250"/>
              <a:gd name="connsiteY9" fmla="*/ 34100 h 476345"/>
              <a:gd name="connsiteX10" fmla="*/ 239935 w 476250"/>
              <a:gd name="connsiteY10" fmla="*/ 34100 h 476345"/>
              <a:gd name="connsiteX11" fmla="*/ 237839 w 476250"/>
              <a:gd name="connsiteY11" fmla="*/ 33242 h 476345"/>
              <a:gd name="connsiteX12" fmla="*/ 213360 w 476250"/>
              <a:gd name="connsiteY12" fmla="*/ 7144 h 476345"/>
              <a:gd name="connsiteX13" fmla="*/ 197263 w 476250"/>
              <a:gd name="connsiteY13" fmla="*/ 0 h 476345"/>
              <a:gd name="connsiteX14" fmla="*/ 136303 w 476250"/>
              <a:gd name="connsiteY14" fmla="*/ 0 h 476345"/>
              <a:gd name="connsiteX15" fmla="*/ 114395 w 476250"/>
              <a:gd name="connsiteY15" fmla="*/ 22003 h 476345"/>
              <a:gd name="connsiteX16" fmla="*/ 114395 w 476250"/>
              <a:gd name="connsiteY16" fmla="*/ 169355 h 476345"/>
              <a:gd name="connsiteX17" fmla="*/ 136303 w 476250"/>
              <a:gd name="connsiteY17" fmla="*/ 191262 h 476345"/>
              <a:gd name="connsiteX18" fmla="*/ 228600 w 476250"/>
              <a:gd name="connsiteY18" fmla="*/ 191262 h 476345"/>
              <a:gd name="connsiteX19" fmla="*/ 228600 w 476250"/>
              <a:gd name="connsiteY19" fmla="*/ 216599 h 476345"/>
              <a:gd name="connsiteX20" fmla="*/ 121920 w 476250"/>
              <a:gd name="connsiteY20" fmla="*/ 264033 h 476345"/>
              <a:gd name="connsiteX21" fmla="*/ 83820 w 476250"/>
              <a:gd name="connsiteY21" fmla="*/ 264033 h 476345"/>
              <a:gd name="connsiteX22" fmla="*/ 47625 w 476250"/>
              <a:gd name="connsiteY22" fmla="*/ 300228 h 476345"/>
              <a:gd name="connsiteX23" fmla="*/ 47625 w 476250"/>
              <a:gd name="connsiteY23" fmla="*/ 362903 h 476345"/>
              <a:gd name="connsiteX24" fmla="*/ 0 w 476250"/>
              <a:gd name="connsiteY24" fmla="*/ 419195 h 476345"/>
              <a:gd name="connsiteX25" fmla="*/ 57150 w 476250"/>
              <a:gd name="connsiteY25" fmla="*/ 476345 h 476345"/>
              <a:gd name="connsiteX26" fmla="*/ 114300 w 476250"/>
              <a:gd name="connsiteY26" fmla="*/ 419195 h 476345"/>
              <a:gd name="connsiteX27" fmla="*/ 66675 w 476250"/>
              <a:gd name="connsiteY27" fmla="*/ 362903 h 476345"/>
              <a:gd name="connsiteX28" fmla="*/ 66675 w 476250"/>
              <a:gd name="connsiteY28" fmla="*/ 300228 h 476345"/>
              <a:gd name="connsiteX29" fmla="*/ 83820 w 476250"/>
              <a:gd name="connsiteY29" fmla="*/ 283083 h 476345"/>
              <a:gd name="connsiteX30" fmla="*/ 121825 w 476250"/>
              <a:gd name="connsiteY30" fmla="*/ 283083 h 476345"/>
              <a:gd name="connsiteX31" fmla="*/ 228600 w 476250"/>
              <a:gd name="connsiteY31" fmla="*/ 330422 h 476345"/>
              <a:gd name="connsiteX32" fmla="*/ 228600 w 476250"/>
              <a:gd name="connsiteY32" fmla="*/ 362903 h 476345"/>
              <a:gd name="connsiteX33" fmla="*/ 180975 w 476250"/>
              <a:gd name="connsiteY33" fmla="*/ 419195 h 476345"/>
              <a:gd name="connsiteX34" fmla="*/ 238125 w 476250"/>
              <a:gd name="connsiteY34" fmla="*/ 476345 h 476345"/>
              <a:gd name="connsiteX35" fmla="*/ 295275 w 476250"/>
              <a:gd name="connsiteY35" fmla="*/ 419195 h 476345"/>
              <a:gd name="connsiteX36" fmla="*/ 247650 w 476250"/>
              <a:gd name="connsiteY36" fmla="*/ 362903 h 476345"/>
              <a:gd name="connsiteX37" fmla="*/ 247650 w 476250"/>
              <a:gd name="connsiteY37" fmla="*/ 330422 h 476345"/>
              <a:gd name="connsiteX38" fmla="*/ 354330 w 476250"/>
              <a:gd name="connsiteY38" fmla="*/ 283083 h 476345"/>
              <a:gd name="connsiteX39" fmla="*/ 392430 w 476250"/>
              <a:gd name="connsiteY39" fmla="*/ 283083 h 476345"/>
              <a:gd name="connsiteX40" fmla="*/ 409575 w 476250"/>
              <a:gd name="connsiteY40" fmla="*/ 300228 h 476345"/>
              <a:gd name="connsiteX41" fmla="*/ 409575 w 476250"/>
              <a:gd name="connsiteY41" fmla="*/ 362903 h 476345"/>
              <a:gd name="connsiteX42" fmla="*/ 361950 w 476250"/>
              <a:gd name="connsiteY42" fmla="*/ 419195 h 476345"/>
              <a:gd name="connsiteX43" fmla="*/ 419100 w 476250"/>
              <a:gd name="connsiteY43" fmla="*/ 476345 h 476345"/>
              <a:gd name="connsiteX44" fmla="*/ 476250 w 476250"/>
              <a:gd name="connsiteY44" fmla="*/ 419195 h 476345"/>
              <a:gd name="connsiteX45" fmla="*/ 428625 w 476250"/>
              <a:gd name="connsiteY45" fmla="*/ 362903 h 476345"/>
              <a:gd name="connsiteX46" fmla="*/ 195324 w 476250"/>
              <a:gd name="connsiteY46" fmla="*/ 122792 h 476345"/>
              <a:gd name="connsiteX47" fmla="*/ 193376 w 476250"/>
              <a:gd name="connsiteY47" fmla="*/ 124739 h 476345"/>
              <a:gd name="connsiteX48" fmla="*/ 173240 w 476250"/>
              <a:gd name="connsiteY48" fmla="*/ 124739 h 476345"/>
              <a:gd name="connsiteX49" fmla="*/ 171291 w 476250"/>
              <a:gd name="connsiteY49" fmla="*/ 122792 h 476345"/>
              <a:gd name="connsiteX50" fmla="*/ 171291 w 476250"/>
              <a:gd name="connsiteY50" fmla="*/ 102817 h 476345"/>
              <a:gd name="connsiteX51" fmla="*/ 173240 w 476250"/>
              <a:gd name="connsiteY51" fmla="*/ 100706 h 476345"/>
              <a:gd name="connsiteX52" fmla="*/ 193376 w 476250"/>
              <a:gd name="connsiteY52" fmla="*/ 100706 h 476345"/>
              <a:gd name="connsiteX53" fmla="*/ 195324 w 476250"/>
              <a:gd name="connsiteY53" fmla="*/ 102817 h 476345"/>
              <a:gd name="connsiteX54" fmla="*/ 195324 w 476250"/>
              <a:gd name="connsiteY54" fmla="*/ 122792 h 476345"/>
              <a:gd name="connsiteX55" fmla="*/ 213017 w 476250"/>
              <a:gd name="connsiteY55" fmla="*/ 279422 h 476345"/>
              <a:gd name="connsiteX56" fmla="*/ 211874 w 476250"/>
              <a:gd name="connsiteY56" fmla="*/ 280565 h 476345"/>
              <a:gd name="connsiteX57" fmla="*/ 200063 w 476250"/>
              <a:gd name="connsiteY57" fmla="*/ 280565 h 476345"/>
              <a:gd name="connsiteX58" fmla="*/ 198920 w 476250"/>
              <a:gd name="connsiteY58" fmla="*/ 279422 h 476345"/>
              <a:gd name="connsiteX59" fmla="*/ 198920 w 476250"/>
              <a:gd name="connsiteY59" fmla="*/ 267707 h 476345"/>
              <a:gd name="connsiteX60" fmla="*/ 200063 w 476250"/>
              <a:gd name="connsiteY60" fmla="*/ 266469 h 476345"/>
              <a:gd name="connsiteX61" fmla="*/ 211874 w 476250"/>
              <a:gd name="connsiteY61" fmla="*/ 266469 h 476345"/>
              <a:gd name="connsiteX62" fmla="*/ 213017 w 476250"/>
              <a:gd name="connsiteY62" fmla="*/ 267707 h 476345"/>
              <a:gd name="connsiteX63" fmla="*/ 213017 w 476250"/>
              <a:gd name="connsiteY63" fmla="*/ 279422 h 476345"/>
              <a:gd name="connsiteX64" fmla="*/ 280907 w 476250"/>
              <a:gd name="connsiteY64" fmla="*/ 102817 h 476345"/>
              <a:gd name="connsiteX65" fmla="*/ 282855 w 476250"/>
              <a:gd name="connsiteY65" fmla="*/ 100706 h 476345"/>
              <a:gd name="connsiteX66" fmla="*/ 302992 w 476250"/>
              <a:gd name="connsiteY66" fmla="*/ 100706 h 476345"/>
              <a:gd name="connsiteX67" fmla="*/ 304941 w 476250"/>
              <a:gd name="connsiteY67" fmla="*/ 102817 h 476345"/>
              <a:gd name="connsiteX68" fmla="*/ 304941 w 476250"/>
              <a:gd name="connsiteY68" fmla="*/ 122792 h 476345"/>
              <a:gd name="connsiteX69" fmla="*/ 302992 w 476250"/>
              <a:gd name="connsiteY69" fmla="*/ 124739 h 476345"/>
              <a:gd name="connsiteX70" fmla="*/ 282855 w 476250"/>
              <a:gd name="connsiteY70" fmla="*/ 124739 h 476345"/>
              <a:gd name="connsiteX71" fmla="*/ 280907 w 476250"/>
              <a:gd name="connsiteY71" fmla="*/ 122792 h 476345"/>
              <a:gd name="connsiteX72" fmla="*/ 280907 w 476250"/>
              <a:gd name="connsiteY72" fmla="*/ 102817 h 476345"/>
              <a:gd name="connsiteX73" fmla="*/ 245178 w 476250"/>
              <a:gd name="connsiteY73" fmla="*/ 279427 h 476345"/>
              <a:gd name="connsiteX74" fmla="*/ 244035 w 476250"/>
              <a:gd name="connsiteY74" fmla="*/ 280571 h 476345"/>
              <a:gd name="connsiteX75" fmla="*/ 232224 w 476250"/>
              <a:gd name="connsiteY75" fmla="*/ 280571 h 476345"/>
              <a:gd name="connsiteX76" fmla="*/ 231081 w 476250"/>
              <a:gd name="connsiteY76" fmla="*/ 279427 h 476345"/>
              <a:gd name="connsiteX77" fmla="*/ 231081 w 476250"/>
              <a:gd name="connsiteY77" fmla="*/ 267712 h 476345"/>
              <a:gd name="connsiteX78" fmla="*/ 232224 w 476250"/>
              <a:gd name="connsiteY78" fmla="*/ 266473 h 476345"/>
              <a:gd name="connsiteX79" fmla="*/ 244035 w 476250"/>
              <a:gd name="connsiteY79" fmla="*/ 266473 h 476345"/>
              <a:gd name="connsiteX80" fmla="*/ 245178 w 476250"/>
              <a:gd name="connsiteY80" fmla="*/ 267712 h 476345"/>
              <a:gd name="connsiteX81" fmla="*/ 245178 w 476250"/>
              <a:gd name="connsiteY81" fmla="*/ 279427 h 476345"/>
              <a:gd name="connsiteX82" fmla="*/ 228048 w 476250"/>
              <a:gd name="connsiteY82" fmla="*/ 124739 h 476345"/>
              <a:gd name="connsiteX83" fmla="*/ 226099 w 476250"/>
              <a:gd name="connsiteY83" fmla="*/ 122792 h 476345"/>
              <a:gd name="connsiteX84" fmla="*/ 226099 w 476250"/>
              <a:gd name="connsiteY84" fmla="*/ 102817 h 476345"/>
              <a:gd name="connsiteX85" fmla="*/ 228048 w 476250"/>
              <a:gd name="connsiteY85" fmla="*/ 100706 h 476345"/>
              <a:gd name="connsiteX86" fmla="*/ 248184 w 476250"/>
              <a:gd name="connsiteY86" fmla="*/ 100706 h 476345"/>
              <a:gd name="connsiteX87" fmla="*/ 250133 w 476250"/>
              <a:gd name="connsiteY87" fmla="*/ 102817 h 476345"/>
              <a:gd name="connsiteX88" fmla="*/ 250133 w 476250"/>
              <a:gd name="connsiteY88" fmla="*/ 122792 h 476345"/>
              <a:gd name="connsiteX89" fmla="*/ 248184 w 476250"/>
              <a:gd name="connsiteY89" fmla="*/ 124739 h 476345"/>
              <a:gd name="connsiteX90" fmla="*/ 228048 w 476250"/>
              <a:gd name="connsiteY90" fmla="*/ 124739 h 476345"/>
              <a:gd name="connsiteX91" fmla="*/ 277311 w 476250"/>
              <a:gd name="connsiteY91" fmla="*/ 279422 h 476345"/>
              <a:gd name="connsiteX92" fmla="*/ 276168 w 476250"/>
              <a:gd name="connsiteY92" fmla="*/ 280565 h 476345"/>
              <a:gd name="connsiteX93" fmla="*/ 264357 w 476250"/>
              <a:gd name="connsiteY93" fmla="*/ 280565 h 476345"/>
              <a:gd name="connsiteX94" fmla="*/ 263214 w 476250"/>
              <a:gd name="connsiteY94" fmla="*/ 279422 h 476345"/>
              <a:gd name="connsiteX95" fmla="*/ 263214 w 476250"/>
              <a:gd name="connsiteY95" fmla="*/ 267707 h 476345"/>
              <a:gd name="connsiteX96" fmla="*/ 264357 w 476250"/>
              <a:gd name="connsiteY96" fmla="*/ 266469 h 476345"/>
              <a:gd name="connsiteX97" fmla="*/ 276168 w 476250"/>
              <a:gd name="connsiteY97" fmla="*/ 266469 h 476345"/>
              <a:gd name="connsiteX98" fmla="*/ 277311 w 476250"/>
              <a:gd name="connsiteY98" fmla="*/ 267707 h 476345"/>
              <a:gd name="connsiteX99" fmla="*/ 277311 w 476250"/>
              <a:gd name="connsiteY99" fmla="*/ 279422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76250" h="476345">
                <a:moveTo>
                  <a:pt x="428625" y="362903"/>
                </a:moveTo>
                <a:lnTo>
                  <a:pt x="428625" y="300228"/>
                </a:lnTo>
                <a:cubicBezTo>
                  <a:pt x="428625" y="280226"/>
                  <a:pt x="412337" y="264033"/>
                  <a:pt x="392430" y="264033"/>
                </a:cubicBezTo>
                <a:lnTo>
                  <a:pt x="354235" y="264033"/>
                </a:lnTo>
                <a:lnTo>
                  <a:pt x="247650" y="216599"/>
                </a:lnTo>
                <a:lnTo>
                  <a:pt x="247650" y="191262"/>
                </a:lnTo>
                <a:lnTo>
                  <a:pt x="339852" y="191262"/>
                </a:lnTo>
                <a:cubicBezTo>
                  <a:pt x="351949" y="191262"/>
                  <a:pt x="361760" y="181451"/>
                  <a:pt x="361760" y="169355"/>
                </a:cubicBezTo>
                <a:lnTo>
                  <a:pt x="361760" y="56102"/>
                </a:lnTo>
                <a:cubicBezTo>
                  <a:pt x="361760" y="44005"/>
                  <a:pt x="351949" y="34100"/>
                  <a:pt x="339852" y="34100"/>
                </a:cubicBezTo>
                <a:lnTo>
                  <a:pt x="239935" y="34100"/>
                </a:lnTo>
                <a:cubicBezTo>
                  <a:pt x="239078" y="34100"/>
                  <a:pt x="238411" y="33909"/>
                  <a:pt x="237839" y="33242"/>
                </a:cubicBezTo>
                <a:lnTo>
                  <a:pt x="213360" y="7144"/>
                </a:lnTo>
                <a:cubicBezTo>
                  <a:pt x="209169" y="2571"/>
                  <a:pt x="203454" y="0"/>
                  <a:pt x="197263" y="0"/>
                </a:cubicBezTo>
                <a:lnTo>
                  <a:pt x="136303" y="0"/>
                </a:lnTo>
                <a:cubicBezTo>
                  <a:pt x="124301" y="0"/>
                  <a:pt x="114395" y="9906"/>
                  <a:pt x="114395" y="22003"/>
                </a:cubicBezTo>
                <a:lnTo>
                  <a:pt x="114395" y="169355"/>
                </a:lnTo>
                <a:cubicBezTo>
                  <a:pt x="114395" y="181451"/>
                  <a:pt x="124301" y="191262"/>
                  <a:pt x="136303" y="191262"/>
                </a:cubicBezTo>
                <a:lnTo>
                  <a:pt x="228600" y="191262"/>
                </a:lnTo>
                <a:lnTo>
                  <a:pt x="228600" y="216599"/>
                </a:lnTo>
                <a:lnTo>
                  <a:pt x="121920" y="264033"/>
                </a:lnTo>
                <a:lnTo>
                  <a:pt x="83820" y="264033"/>
                </a:lnTo>
                <a:cubicBezTo>
                  <a:pt x="63817" y="264033"/>
                  <a:pt x="47625" y="280226"/>
                  <a:pt x="47625" y="300228"/>
                </a:cubicBezTo>
                <a:lnTo>
                  <a:pt x="47625" y="362903"/>
                </a:lnTo>
                <a:cubicBezTo>
                  <a:pt x="20574" y="367379"/>
                  <a:pt x="0" y="390906"/>
                  <a:pt x="0" y="419195"/>
                </a:cubicBezTo>
                <a:cubicBezTo>
                  <a:pt x="0" y="450723"/>
                  <a:pt x="25622" y="476345"/>
                  <a:pt x="57150" y="476345"/>
                </a:cubicBezTo>
                <a:cubicBezTo>
                  <a:pt x="88583" y="476345"/>
                  <a:pt x="114300" y="450723"/>
                  <a:pt x="114300" y="419195"/>
                </a:cubicBezTo>
                <a:cubicBezTo>
                  <a:pt x="114300" y="390906"/>
                  <a:pt x="93631" y="367475"/>
                  <a:pt x="66675" y="362903"/>
                </a:cubicBezTo>
                <a:lnTo>
                  <a:pt x="66675" y="300228"/>
                </a:lnTo>
                <a:cubicBezTo>
                  <a:pt x="66675" y="290798"/>
                  <a:pt x="74390" y="283083"/>
                  <a:pt x="83820" y="283083"/>
                </a:cubicBezTo>
                <a:lnTo>
                  <a:pt x="121825" y="283083"/>
                </a:lnTo>
                <a:lnTo>
                  <a:pt x="228600" y="330422"/>
                </a:lnTo>
                <a:lnTo>
                  <a:pt x="228600" y="362903"/>
                </a:lnTo>
                <a:cubicBezTo>
                  <a:pt x="201549" y="367379"/>
                  <a:pt x="180975" y="390906"/>
                  <a:pt x="180975" y="419195"/>
                </a:cubicBezTo>
                <a:cubicBezTo>
                  <a:pt x="180975" y="450723"/>
                  <a:pt x="206597" y="476345"/>
                  <a:pt x="238125" y="476345"/>
                </a:cubicBezTo>
                <a:cubicBezTo>
                  <a:pt x="269558" y="476345"/>
                  <a:pt x="295275" y="450723"/>
                  <a:pt x="295275" y="419195"/>
                </a:cubicBezTo>
                <a:cubicBezTo>
                  <a:pt x="295275" y="390906"/>
                  <a:pt x="274606" y="367475"/>
                  <a:pt x="247650" y="362903"/>
                </a:cubicBezTo>
                <a:lnTo>
                  <a:pt x="247650" y="330422"/>
                </a:lnTo>
                <a:lnTo>
                  <a:pt x="354330" y="283083"/>
                </a:lnTo>
                <a:lnTo>
                  <a:pt x="392430" y="283083"/>
                </a:lnTo>
                <a:cubicBezTo>
                  <a:pt x="401860" y="283083"/>
                  <a:pt x="409575" y="290798"/>
                  <a:pt x="409575" y="300228"/>
                </a:cubicBezTo>
                <a:lnTo>
                  <a:pt x="409575" y="362903"/>
                </a:lnTo>
                <a:cubicBezTo>
                  <a:pt x="382524" y="367379"/>
                  <a:pt x="361950" y="390906"/>
                  <a:pt x="361950" y="419195"/>
                </a:cubicBezTo>
                <a:cubicBezTo>
                  <a:pt x="361950" y="450723"/>
                  <a:pt x="387572" y="476345"/>
                  <a:pt x="419100" y="476345"/>
                </a:cubicBezTo>
                <a:cubicBezTo>
                  <a:pt x="450533" y="476345"/>
                  <a:pt x="476250" y="450723"/>
                  <a:pt x="476250" y="419195"/>
                </a:cubicBezTo>
                <a:cubicBezTo>
                  <a:pt x="476250" y="390906"/>
                  <a:pt x="455581" y="367475"/>
                  <a:pt x="428625" y="362903"/>
                </a:cubicBezTo>
                <a:close/>
                <a:moveTo>
                  <a:pt x="195324" y="122792"/>
                </a:moveTo>
                <a:cubicBezTo>
                  <a:pt x="195324" y="123928"/>
                  <a:pt x="194513" y="124739"/>
                  <a:pt x="193376" y="124739"/>
                </a:cubicBezTo>
                <a:lnTo>
                  <a:pt x="173240" y="124739"/>
                </a:lnTo>
                <a:cubicBezTo>
                  <a:pt x="172103" y="124739"/>
                  <a:pt x="171291" y="123928"/>
                  <a:pt x="171291" y="122792"/>
                </a:cubicBezTo>
                <a:lnTo>
                  <a:pt x="171291" y="102817"/>
                </a:lnTo>
                <a:cubicBezTo>
                  <a:pt x="171291" y="101679"/>
                  <a:pt x="172103" y="100706"/>
                  <a:pt x="173240" y="100706"/>
                </a:cubicBezTo>
                <a:lnTo>
                  <a:pt x="193376" y="100706"/>
                </a:lnTo>
                <a:cubicBezTo>
                  <a:pt x="194513" y="100706"/>
                  <a:pt x="195324" y="101679"/>
                  <a:pt x="195324" y="102817"/>
                </a:cubicBezTo>
                <a:lnTo>
                  <a:pt x="195324" y="122792"/>
                </a:lnTo>
                <a:close/>
                <a:moveTo>
                  <a:pt x="213017" y="279422"/>
                </a:moveTo>
                <a:cubicBezTo>
                  <a:pt x="213017" y="280089"/>
                  <a:pt x="212541" y="280565"/>
                  <a:pt x="211874" y="280565"/>
                </a:cubicBezTo>
                <a:lnTo>
                  <a:pt x="200063" y="280565"/>
                </a:lnTo>
                <a:cubicBezTo>
                  <a:pt x="199396" y="280565"/>
                  <a:pt x="198920" y="280089"/>
                  <a:pt x="198920" y="279422"/>
                </a:cubicBezTo>
                <a:lnTo>
                  <a:pt x="198920" y="267707"/>
                </a:lnTo>
                <a:cubicBezTo>
                  <a:pt x="198920" y="267039"/>
                  <a:pt x="199396" y="266469"/>
                  <a:pt x="200063" y="266469"/>
                </a:cubicBezTo>
                <a:lnTo>
                  <a:pt x="211874" y="266469"/>
                </a:lnTo>
                <a:cubicBezTo>
                  <a:pt x="212541" y="266469"/>
                  <a:pt x="213017" y="267040"/>
                  <a:pt x="213017" y="267707"/>
                </a:cubicBezTo>
                <a:lnTo>
                  <a:pt x="213017" y="279422"/>
                </a:lnTo>
                <a:close/>
                <a:moveTo>
                  <a:pt x="280907" y="102817"/>
                </a:moveTo>
                <a:cubicBezTo>
                  <a:pt x="280907" y="101680"/>
                  <a:pt x="281718" y="100706"/>
                  <a:pt x="282855" y="100706"/>
                </a:cubicBezTo>
                <a:lnTo>
                  <a:pt x="302992" y="100706"/>
                </a:lnTo>
                <a:cubicBezTo>
                  <a:pt x="304129" y="100706"/>
                  <a:pt x="304941" y="101679"/>
                  <a:pt x="304941" y="102817"/>
                </a:cubicBezTo>
                <a:lnTo>
                  <a:pt x="304941" y="122792"/>
                </a:lnTo>
                <a:cubicBezTo>
                  <a:pt x="304941" y="123928"/>
                  <a:pt x="304129" y="124739"/>
                  <a:pt x="302992" y="124739"/>
                </a:cubicBezTo>
                <a:lnTo>
                  <a:pt x="282855" y="124739"/>
                </a:lnTo>
                <a:cubicBezTo>
                  <a:pt x="281718" y="124739"/>
                  <a:pt x="280907" y="123928"/>
                  <a:pt x="280907" y="122792"/>
                </a:cubicBezTo>
                <a:lnTo>
                  <a:pt x="280907" y="102817"/>
                </a:lnTo>
                <a:close/>
                <a:moveTo>
                  <a:pt x="245178" y="279427"/>
                </a:moveTo>
                <a:cubicBezTo>
                  <a:pt x="245178" y="280094"/>
                  <a:pt x="244702" y="280571"/>
                  <a:pt x="244035" y="280571"/>
                </a:cubicBezTo>
                <a:lnTo>
                  <a:pt x="232224" y="280571"/>
                </a:lnTo>
                <a:cubicBezTo>
                  <a:pt x="231558" y="280571"/>
                  <a:pt x="231081" y="280094"/>
                  <a:pt x="231081" y="279427"/>
                </a:cubicBezTo>
                <a:lnTo>
                  <a:pt x="231081" y="267712"/>
                </a:lnTo>
                <a:cubicBezTo>
                  <a:pt x="231081" y="267045"/>
                  <a:pt x="231558" y="266473"/>
                  <a:pt x="232224" y="266473"/>
                </a:cubicBezTo>
                <a:lnTo>
                  <a:pt x="244035" y="266473"/>
                </a:lnTo>
                <a:cubicBezTo>
                  <a:pt x="244702" y="266473"/>
                  <a:pt x="245178" y="267045"/>
                  <a:pt x="245178" y="267712"/>
                </a:cubicBezTo>
                <a:lnTo>
                  <a:pt x="245178" y="279427"/>
                </a:lnTo>
                <a:close/>
                <a:moveTo>
                  <a:pt x="228048" y="124739"/>
                </a:moveTo>
                <a:cubicBezTo>
                  <a:pt x="226910" y="124739"/>
                  <a:pt x="226099" y="123928"/>
                  <a:pt x="226099" y="122792"/>
                </a:cubicBezTo>
                <a:lnTo>
                  <a:pt x="226099" y="102817"/>
                </a:lnTo>
                <a:cubicBezTo>
                  <a:pt x="226099" y="101679"/>
                  <a:pt x="226910" y="100706"/>
                  <a:pt x="228048" y="100706"/>
                </a:cubicBezTo>
                <a:lnTo>
                  <a:pt x="248184" y="100706"/>
                </a:lnTo>
                <a:cubicBezTo>
                  <a:pt x="249321" y="100706"/>
                  <a:pt x="250133" y="101679"/>
                  <a:pt x="250133" y="102817"/>
                </a:cubicBezTo>
                <a:lnTo>
                  <a:pt x="250133" y="122792"/>
                </a:lnTo>
                <a:cubicBezTo>
                  <a:pt x="250133" y="123928"/>
                  <a:pt x="249321" y="124739"/>
                  <a:pt x="248184" y="124739"/>
                </a:cubicBezTo>
                <a:lnTo>
                  <a:pt x="228048" y="124739"/>
                </a:lnTo>
                <a:close/>
                <a:moveTo>
                  <a:pt x="277311" y="279422"/>
                </a:moveTo>
                <a:cubicBezTo>
                  <a:pt x="277311" y="280089"/>
                  <a:pt x="276835" y="280565"/>
                  <a:pt x="276168" y="280565"/>
                </a:cubicBezTo>
                <a:lnTo>
                  <a:pt x="264357" y="280565"/>
                </a:lnTo>
                <a:cubicBezTo>
                  <a:pt x="263690" y="280565"/>
                  <a:pt x="263214" y="280089"/>
                  <a:pt x="263214" y="279422"/>
                </a:cubicBezTo>
                <a:lnTo>
                  <a:pt x="263214" y="267707"/>
                </a:lnTo>
                <a:cubicBezTo>
                  <a:pt x="263214" y="267039"/>
                  <a:pt x="263690" y="266469"/>
                  <a:pt x="264357" y="266469"/>
                </a:cubicBezTo>
                <a:lnTo>
                  <a:pt x="276168" y="266469"/>
                </a:lnTo>
                <a:cubicBezTo>
                  <a:pt x="276835" y="266469"/>
                  <a:pt x="277311" y="267040"/>
                  <a:pt x="277311" y="267707"/>
                </a:cubicBezTo>
                <a:lnTo>
                  <a:pt x="277311" y="279422"/>
                </a:lnTo>
                <a:close/>
              </a:path>
            </a:pathLst>
          </a:custGeom>
          <a:solidFill>
            <a:srgbClr val="152B77">
              <a:lumMod val="40000"/>
              <a:lumOff val="6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nvGrpSpPr>
          <p:cNvPr id="286" name="Group 285">
            <a:extLst>
              <a:ext uri="{FF2B5EF4-FFF2-40B4-BE49-F238E27FC236}">
                <a16:creationId xmlns:a16="http://schemas.microsoft.com/office/drawing/2014/main" id="{1EF46B7E-27A1-4BA4-90CD-E2DABC80BBB3}"/>
              </a:ext>
            </a:extLst>
          </p:cNvPr>
          <p:cNvGrpSpPr/>
          <p:nvPr/>
        </p:nvGrpSpPr>
        <p:grpSpPr>
          <a:xfrm>
            <a:off x="4228027" y="3490075"/>
            <a:ext cx="477848" cy="482844"/>
            <a:chOff x="-2286472" y="1536313"/>
            <a:chExt cx="2733675" cy="2762251"/>
          </a:xfrm>
          <a:solidFill>
            <a:srgbClr val="152B77">
              <a:lumMod val="40000"/>
              <a:lumOff val="60000"/>
            </a:srgbClr>
          </a:solidFill>
        </p:grpSpPr>
        <p:grpSp>
          <p:nvGrpSpPr>
            <p:cNvPr id="287" name="Group 286">
              <a:extLst>
                <a:ext uri="{FF2B5EF4-FFF2-40B4-BE49-F238E27FC236}">
                  <a16:creationId xmlns:a16="http://schemas.microsoft.com/office/drawing/2014/main" id="{595EB09C-2A03-4143-B97E-DB86187D7A9A}"/>
                </a:ext>
              </a:extLst>
            </p:cNvPr>
            <p:cNvGrpSpPr/>
            <p:nvPr/>
          </p:nvGrpSpPr>
          <p:grpSpPr>
            <a:xfrm>
              <a:off x="-2286472" y="2726939"/>
              <a:ext cx="1562100" cy="1571625"/>
              <a:chOff x="-2286472" y="2726939"/>
              <a:chExt cx="1562100" cy="1571625"/>
            </a:xfrm>
            <a:grpFill/>
          </p:grpSpPr>
          <p:sp>
            <p:nvSpPr>
              <p:cNvPr id="296" name="Freeform: Shape 295">
                <a:extLst>
                  <a:ext uri="{FF2B5EF4-FFF2-40B4-BE49-F238E27FC236}">
                    <a16:creationId xmlns:a16="http://schemas.microsoft.com/office/drawing/2014/main" id="{3C8E4ADE-98FA-4081-8401-7AC177A69811}"/>
                  </a:ext>
                </a:extLst>
              </p:cNvPr>
              <p:cNvSpPr/>
              <p:nvPr/>
            </p:nvSpPr>
            <p:spPr>
              <a:xfrm>
                <a:off x="-2286472" y="2726939"/>
                <a:ext cx="1562100" cy="1571625"/>
              </a:xfrm>
              <a:custGeom>
                <a:avLst/>
                <a:gdLst>
                  <a:gd name="connsiteX0" fmla="*/ 695325 w 1562100"/>
                  <a:gd name="connsiteY0" fmla="*/ 0 h 1571625"/>
                  <a:gd name="connsiteX1" fmla="*/ 876300 w 1562100"/>
                  <a:gd name="connsiteY1" fmla="*/ 0 h 1571625"/>
                  <a:gd name="connsiteX2" fmla="*/ 914400 w 1562100"/>
                  <a:gd name="connsiteY2" fmla="*/ 38100 h 1571625"/>
                  <a:gd name="connsiteX3" fmla="*/ 962025 w 1562100"/>
                  <a:gd name="connsiteY3" fmla="*/ 171450 h 1571625"/>
                  <a:gd name="connsiteX4" fmla="*/ 1095375 w 1562100"/>
                  <a:gd name="connsiteY4" fmla="*/ 219075 h 1571625"/>
                  <a:gd name="connsiteX5" fmla="*/ 1219200 w 1562100"/>
                  <a:gd name="connsiteY5" fmla="*/ 161925 h 1571625"/>
                  <a:gd name="connsiteX6" fmla="*/ 1266825 w 1562100"/>
                  <a:gd name="connsiteY6" fmla="*/ 171450 h 1571625"/>
                  <a:gd name="connsiteX7" fmla="*/ 1400175 w 1562100"/>
                  <a:gd name="connsiteY7" fmla="*/ 295275 h 1571625"/>
                  <a:gd name="connsiteX8" fmla="*/ 1409700 w 1562100"/>
                  <a:gd name="connsiteY8" fmla="*/ 352425 h 1571625"/>
                  <a:gd name="connsiteX9" fmla="*/ 1343025 w 1562100"/>
                  <a:gd name="connsiteY9" fmla="*/ 476250 h 1571625"/>
                  <a:gd name="connsiteX10" fmla="*/ 1400175 w 1562100"/>
                  <a:gd name="connsiteY10" fmla="*/ 609600 h 1571625"/>
                  <a:gd name="connsiteX11" fmla="*/ 1533525 w 1562100"/>
                  <a:gd name="connsiteY11" fmla="*/ 647700 h 1571625"/>
                  <a:gd name="connsiteX12" fmla="*/ 1562100 w 1562100"/>
                  <a:gd name="connsiteY12" fmla="*/ 695325 h 1571625"/>
                  <a:gd name="connsiteX13" fmla="*/ 1562100 w 1562100"/>
                  <a:gd name="connsiteY13" fmla="*/ 876300 h 1571625"/>
                  <a:gd name="connsiteX14" fmla="*/ 1533525 w 1562100"/>
                  <a:gd name="connsiteY14" fmla="*/ 923925 h 1571625"/>
                  <a:gd name="connsiteX15" fmla="*/ 1400175 w 1562100"/>
                  <a:gd name="connsiteY15" fmla="*/ 962025 h 1571625"/>
                  <a:gd name="connsiteX16" fmla="*/ 1343025 w 1562100"/>
                  <a:gd name="connsiteY16" fmla="*/ 1095375 h 1571625"/>
                  <a:gd name="connsiteX17" fmla="*/ 1409700 w 1562100"/>
                  <a:gd name="connsiteY17" fmla="*/ 1219200 h 1571625"/>
                  <a:gd name="connsiteX18" fmla="*/ 1400175 w 1562100"/>
                  <a:gd name="connsiteY18" fmla="*/ 1276350 h 1571625"/>
                  <a:gd name="connsiteX19" fmla="*/ 1266825 w 1562100"/>
                  <a:gd name="connsiteY19" fmla="*/ 1400175 h 1571625"/>
                  <a:gd name="connsiteX20" fmla="*/ 1219200 w 1562100"/>
                  <a:gd name="connsiteY20" fmla="*/ 1409700 h 1571625"/>
                  <a:gd name="connsiteX21" fmla="*/ 1095375 w 1562100"/>
                  <a:gd name="connsiteY21" fmla="*/ 1352550 h 1571625"/>
                  <a:gd name="connsiteX22" fmla="*/ 962025 w 1562100"/>
                  <a:gd name="connsiteY22" fmla="*/ 1400175 h 1571625"/>
                  <a:gd name="connsiteX23" fmla="*/ 914400 w 1562100"/>
                  <a:gd name="connsiteY23" fmla="*/ 1533525 h 1571625"/>
                  <a:gd name="connsiteX24" fmla="*/ 876300 w 1562100"/>
                  <a:gd name="connsiteY24" fmla="*/ 1571625 h 1571625"/>
                  <a:gd name="connsiteX25" fmla="*/ 695325 w 1562100"/>
                  <a:gd name="connsiteY25" fmla="*/ 1571625 h 1571625"/>
                  <a:gd name="connsiteX26" fmla="*/ 647700 w 1562100"/>
                  <a:gd name="connsiteY26" fmla="*/ 1533525 h 1571625"/>
                  <a:gd name="connsiteX27" fmla="*/ 600075 w 1562100"/>
                  <a:gd name="connsiteY27" fmla="*/ 1400175 h 1571625"/>
                  <a:gd name="connsiteX28" fmla="*/ 476250 w 1562100"/>
                  <a:gd name="connsiteY28" fmla="*/ 1352550 h 1571625"/>
                  <a:gd name="connsiteX29" fmla="*/ 352425 w 1562100"/>
                  <a:gd name="connsiteY29" fmla="*/ 1409700 h 1571625"/>
                  <a:gd name="connsiteX30" fmla="*/ 295275 w 1562100"/>
                  <a:gd name="connsiteY30" fmla="*/ 1400175 h 1571625"/>
                  <a:gd name="connsiteX31" fmla="*/ 161925 w 1562100"/>
                  <a:gd name="connsiteY31" fmla="*/ 1276350 h 1571625"/>
                  <a:gd name="connsiteX32" fmla="*/ 161925 w 1562100"/>
                  <a:gd name="connsiteY32" fmla="*/ 1219200 h 1571625"/>
                  <a:gd name="connsiteX33" fmla="*/ 219075 w 1562100"/>
                  <a:gd name="connsiteY33" fmla="*/ 1095375 h 1571625"/>
                  <a:gd name="connsiteX34" fmla="*/ 171450 w 1562100"/>
                  <a:gd name="connsiteY34" fmla="*/ 962025 h 1571625"/>
                  <a:gd name="connsiteX35" fmla="*/ 28575 w 1562100"/>
                  <a:gd name="connsiteY35" fmla="*/ 923925 h 1571625"/>
                  <a:gd name="connsiteX36" fmla="*/ 0 w 1562100"/>
                  <a:gd name="connsiteY36" fmla="*/ 876300 h 1571625"/>
                  <a:gd name="connsiteX37" fmla="*/ 0 w 1562100"/>
                  <a:gd name="connsiteY37" fmla="*/ 695325 h 1571625"/>
                  <a:gd name="connsiteX38" fmla="*/ 28575 w 1562100"/>
                  <a:gd name="connsiteY38" fmla="*/ 647700 h 1571625"/>
                  <a:gd name="connsiteX39" fmla="*/ 171450 w 1562100"/>
                  <a:gd name="connsiteY39" fmla="*/ 609600 h 1571625"/>
                  <a:gd name="connsiteX40" fmla="*/ 219075 w 1562100"/>
                  <a:gd name="connsiteY40" fmla="*/ 476250 h 1571625"/>
                  <a:gd name="connsiteX41" fmla="*/ 161925 w 1562100"/>
                  <a:gd name="connsiteY41" fmla="*/ 352425 h 1571625"/>
                  <a:gd name="connsiteX42" fmla="*/ 161925 w 1562100"/>
                  <a:gd name="connsiteY42" fmla="*/ 295275 h 1571625"/>
                  <a:gd name="connsiteX43" fmla="*/ 295275 w 1562100"/>
                  <a:gd name="connsiteY43" fmla="*/ 171450 h 1571625"/>
                  <a:gd name="connsiteX44" fmla="*/ 352425 w 1562100"/>
                  <a:gd name="connsiteY44" fmla="*/ 161925 h 1571625"/>
                  <a:gd name="connsiteX45" fmla="*/ 476250 w 1562100"/>
                  <a:gd name="connsiteY45" fmla="*/ 219075 h 1571625"/>
                  <a:gd name="connsiteX46" fmla="*/ 600075 w 1562100"/>
                  <a:gd name="connsiteY46" fmla="*/ 171450 h 1571625"/>
                  <a:gd name="connsiteX47" fmla="*/ 647700 w 1562100"/>
                  <a:gd name="connsiteY47" fmla="*/ 38100 h 1571625"/>
                  <a:gd name="connsiteX48" fmla="*/ 695325 w 1562100"/>
                  <a:gd name="connsiteY48" fmla="*/ 0 h 1571625"/>
                  <a:gd name="connsiteX49" fmla="*/ 781050 w 1562100"/>
                  <a:gd name="connsiteY49" fmla="*/ 323850 h 1571625"/>
                  <a:gd name="connsiteX50" fmla="*/ 323850 w 1562100"/>
                  <a:gd name="connsiteY50" fmla="*/ 790575 h 1571625"/>
                  <a:gd name="connsiteX51" fmla="*/ 781050 w 1562100"/>
                  <a:gd name="connsiteY51" fmla="*/ 1247775 h 1571625"/>
                  <a:gd name="connsiteX52" fmla="*/ 1238250 w 1562100"/>
                  <a:gd name="connsiteY52" fmla="*/ 790575 h 1571625"/>
                  <a:gd name="connsiteX53" fmla="*/ 781050 w 1562100"/>
                  <a:gd name="connsiteY53" fmla="*/ 32385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62100" h="1571625">
                    <a:moveTo>
                      <a:pt x="695325" y="0"/>
                    </a:moveTo>
                    <a:lnTo>
                      <a:pt x="876300" y="0"/>
                    </a:lnTo>
                    <a:cubicBezTo>
                      <a:pt x="895350" y="0"/>
                      <a:pt x="914400" y="19050"/>
                      <a:pt x="914400" y="38100"/>
                    </a:cubicBezTo>
                    <a:lnTo>
                      <a:pt x="962025" y="171450"/>
                    </a:lnTo>
                    <a:cubicBezTo>
                      <a:pt x="1009650" y="180975"/>
                      <a:pt x="1047750" y="200025"/>
                      <a:pt x="1095375" y="219075"/>
                    </a:cubicBezTo>
                    <a:lnTo>
                      <a:pt x="1219200" y="161925"/>
                    </a:lnTo>
                    <a:cubicBezTo>
                      <a:pt x="1238250" y="152400"/>
                      <a:pt x="1257300" y="152400"/>
                      <a:pt x="1266825" y="171450"/>
                    </a:cubicBezTo>
                    <a:lnTo>
                      <a:pt x="1400175" y="295275"/>
                    </a:lnTo>
                    <a:cubicBezTo>
                      <a:pt x="1409700" y="314325"/>
                      <a:pt x="1419225" y="333375"/>
                      <a:pt x="1409700" y="352425"/>
                    </a:cubicBezTo>
                    <a:lnTo>
                      <a:pt x="1343025" y="476250"/>
                    </a:lnTo>
                    <a:cubicBezTo>
                      <a:pt x="1371600" y="514350"/>
                      <a:pt x="1390650" y="561975"/>
                      <a:pt x="1400175" y="609600"/>
                    </a:cubicBezTo>
                    <a:lnTo>
                      <a:pt x="1533525" y="647700"/>
                    </a:lnTo>
                    <a:cubicBezTo>
                      <a:pt x="1552575" y="657225"/>
                      <a:pt x="1562100" y="676275"/>
                      <a:pt x="1562100" y="695325"/>
                    </a:cubicBezTo>
                    <a:lnTo>
                      <a:pt x="1562100" y="876300"/>
                    </a:lnTo>
                    <a:cubicBezTo>
                      <a:pt x="1562100" y="895350"/>
                      <a:pt x="1552575" y="914400"/>
                      <a:pt x="1533525" y="923925"/>
                    </a:cubicBezTo>
                    <a:lnTo>
                      <a:pt x="1400175" y="962025"/>
                    </a:lnTo>
                    <a:cubicBezTo>
                      <a:pt x="1390650" y="1009650"/>
                      <a:pt x="1371600" y="1057275"/>
                      <a:pt x="1343025" y="1095375"/>
                    </a:cubicBezTo>
                    <a:lnTo>
                      <a:pt x="1409700" y="1219200"/>
                    </a:lnTo>
                    <a:cubicBezTo>
                      <a:pt x="1419225" y="1238250"/>
                      <a:pt x="1409700" y="1257300"/>
                      <a:pt x="1400175" y="1276350"/>
                    </a:cubicBezTo>
                    <a:lnTo>
                      <a:pt x="1266825" y="1400175"/>
                    </a:lnTo>
                    <a:cubicBezTo>
                      <a:pt x="1257300" y="1419225"/>
                      <a:pt x="1238250" y="1419225"/>
                      <a:pt x="1219200" y="1409700"/>
                    </a:cubicBezTo>
                    <a:lnTo>
                      <a:pt x="1095375" y="1352550"/>
                    </a:lnTo>
                    <a:cubicBezTo>
                      <a:pt x="1047750" y="1371600"/>
                      <a:pt x="1009650" y="1390650"/>
                      <a:pt x="962025" y="1400175"/>
                    </a:cubicBezTo>
                    <a:lnTo>
                      <a:pt x="914400" y="1533525"/>
                    </a:lnTo>
                    <a:cubicBezTo>
                      <a:pt x="914400" y="1552575"/>
                      <a:pt x="895350" y="1571625"/>
                      <a:pt x="876300" y="1571625"/>
                    </a:cubicBezTo>
                    <a:lnTo>
                      <a:pt x="695325" y="1571625"/>
                    </a:lnTo>
                    <a:cubicBezTo>
                      <a:pt x="666750" y="1571625"/>
                      <a:pt x="657225" y="1552575"/>
                      <a:pt x="647700" y="1533525"/>
                    </a:cubicBezTo>
                    <a:lnTo>
                      <a:pt x="600075" y="1400175"/>
                    </a:lnTo>
                    <a:cubicBezTo>
                      <a:pt x="561975" y="1390650"/>
                      <a:pt x="514350" y="1371600"/>
                      <a:pt x="476250" y="1352550"/>
                    </a:cubicBezTo>
                    <a:lnTo>
                      <a:pt x="352425" y="1409700"/>
                    </a:lnTo>
                    <a:cubicBezTo>
                      <a:pt x="333375" y="1419225"/>
                      <a:pt x="314325" y="1419225"/>
                      <a:pt x="295275" y="1400175"/>
                    </a:cubicBezTo>
                    <a:lnTo>
                      <a:pt x="161925" y="1276350"/>
                    </a:lnTo>
                    <a:cubicBezTo>
                      <a:pt x="152400" y="1257300"/>
                      <a:pt x="152400" y="1238250"/>
                      <a:pt x="161925" y="1219200"/>
                    </a:cubicBezTo>
                    <a:lnTo>
                      <a:pt x="219075" y="1095375"/>
                    </a:lnTo>
                    <a:cubicBezTo>
                      <a:pt x="200025" y="1057275"/>
                      <a:pt x="180975" y="1009650"/>
                      <a:pt x="171450" y="962025"/>
                    </a:cubicBezTo>
                    <a:lnTo>
                      <a:pt x="28575" y="923925"/>
                    </a:lnTo>
                    <a:cubicBezTo>
                      <a:pt x="9525" y="914400"/>
                      <a:pt x="0" y="895350"/>
                      <a:pt x="0" y="876300"/>
                    </a:cubicBezTo>
                    <a:lnTo>
                      <a:pt x="0" y="695325"/>
                    </a:lnTo>
                    <a:cubicBezTo>
                      <a:pt x="0" y="676275"/>
                      <a:pt x="9525" y="657225"/>
                      <a:pt x="28575" y="647700"/>
                    </a:cubicBezTo>
                    <a:lnTo>
                      <a:pt x="171450" y="609600"/>
                    </a:lnTo>
                    <a:cubicBezTo>
                      <a:pt x="180975" y="561975"/>
                      <a:pt x="200025" y="514350"/>
                      <a:pt x="219075" y="476250"/>
                    </a:cubicBezTo>
                    <a:lnTo>
                      <a:pt x="161925" y="352425"/>
                    </a:lnTo>
                    <a:cubicBezTo>
                      <a:pt x="152400" y="333375"/>
                      <a:pt x="152400" y="314325"/>
                      <a:pt x="161925" y="295275"/>
                    </a:cubicBezTo>
                    <a:lnTo>
                      <a:pt x="295275" y="171450"/>
                    </a:lnTo>
                    <a:cubicBezTo>
                      <a:pt x="314325" y="152400"/>
                      <a:pt x="333375" y="152400"/>
                      <a:pt x="352425" y="161925"/>
                    </a:cubicBezTo>
                    <a:lnTo>
                      <a:pt x="476250" y="219075"/>
                    </a:lnTo>
                    <a:cubicBezTo>
                      <a:pt x="514350" y="200025"/>
                      <a:pt x="561975" y="180975"/>
                      <a:pt x="600075" y="171450"/>
                    </a:cubicBezTo>
                    <a:lnTo>
                      <a:pt x="647700" y="38100"/>
                    </a:lnTo>
                    <a:cubicBezTo>
                      <a:pt x="657225" y="19050"/>
                      <a:pt x="666750" y="0"/>
                      <a:pt x="695325" y="0"/>
                    </a:cubicBezTo>
                    <a:close/>
                    <a:moveTo>
                      <a:pt x="781050" y="323850"/>
                    </a:moveTo>
                    <a:cubicBezTo>
                      <a:pt x="533400" y="323850"/>
                      <a:pt x="323850" y="533400"/>
                      <a:pt x="323850" y="790575"/>
                    </a:cubicBezTo>
                    <a:cubicBezTo>
                      <a:pt x="323850" y="1038225"/>
                      <a:pt x="533400" y="1247775"/>
                      <a:pt x="781050" y="1247775"/>
                    </a:cubicBezTo>
                    <a:cubicBezTo>
                      <a:pt x="1038225" y="1247775"/>
                      <a:pt x="1238250" y="1038225"/>
                      <a:pt x="1238250" y="790575"/>
                    </a:cubicBezTo>
                    <a:cubicBezTo>
                      <a:pt x="1238250" y="533400"/>
                      <a:pt x="1038225" y="323850"/>
                      <a:pt x="781050" y="32385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7" name="Freeform: Shape 296">
                <a:extLst>
                  <a:ext uri="{FF2B5EF4-FFF2-40B4-BE49-F238E27FC236}">
                    <a16:creationId xmlns:a16="http://schemas.microsoft.com/office/drawing/2014/main" id="{D002130C-AB32-40BB-AEDB-771800A7065B}"/>
                  </a:ext>
                </a:extLst>
              </p:cNvPr>
              <p:cNvSpPr/>
              <p:nvPr/>
            </p:nvSpPr>
            <p:spPr>
              <a:xfrm>
                <a:off x="-1841013" y="3244232"/>
                <a:ext cx="671183" cy="537038"/>
              </a:xfrm>
              <a:custGeom>
                <a:avLst/>
                <a:gdLst>
                  <a:gd name="connsiteX0" fmla="*/ 888214 w 904414"/>
                  <a:gd name="connsiteY0" fmla="*/ 17145 h 723657"/>
                  <a:gd name="connsiteX1" fmla="*/ 807251 w 904414"/>
                  <a:gd name="connsiteY1" fmla="*/ 17145 h 723657"/>
                  <a:gd name="connsiteX2" fmla="*/ 287186 w 904414"/>
                  <a:gd name="connsiteY2" fmla="*/ 532448 h 723657"/>
                  <a:gd name="connsiteX3" fmla="*/ 119546 w 904414"/>
                  <a:gd name="connsiteY3" fmla="*/ 363855 h 723657"/>
                  <a:gd name="connsiteX4" fmla="*/ 23344 w 904414"/>
                  <a:gd name="connsiteY4" fmla="*/ 360998 h 723657"/>
                  <a:gd name="connsiteX5" fmla="*/ 17629 w 904414"/>
                  <a:gd name="connsiteY5" fmla="*/ 460058 h 723657"/>
                  <a:gd name="connsiteX6" fmla="*/ 229084 w 904414"/>
                  <a:gd name="connsiteY6" fmla="*/ 698183 h 723657"/>
                  <a:gd name="connsiteX7" fmla="*/ 234799 w 904414"/>
                  <a:gd name="connsiteY7" fmla="*/ 703898 h 723657"/>
                  <a:gd name="connsiteX8" fmla="*/ 343384 w 904414"/>
                  <a:gd name="connsiteY8" fmla="*/ 698183 h 723657"/>
                  <a:gd name="connsiteX9" fmla="*/ 343384 w 904414"/>
                  <a:gd name="connsiteY9" fmla="*/ 698183 h 723657"/>
                  <a:gd name="connsiteX10" fmla="*/ 889166 w 904414"/>
                  <a:gd name="connsiteY10" fmla="*/ 96203 h 723657"/>
                  <a:gd name="connsiteX11" fmla="*/ 888214 w 904414"/>
                  <a:gd name="connsiteY11" fmla="*/ 17145 h 7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414" h="723657">
                    <a:moveTo>
                      <a:pt x="888214" y="17145"/>
                    </a:moveTo>
                    <a:cubicBezTo>
                      <a:pt x="865354" y="-5715"/>
                      <a:pt x="829159" y="-5715"/>
                      <a:pt x="807251" y="17145"/>
                    </a:cubicBezTo>
                    <a:lnTo>
                      <a:pt x="287186" y="532448"/>
                    </a:lnTo>
                    <a:lnTo>
                      <a:pt x="119546" y="363855"/>
                    </a:lnTo>
                    <a:cubicBezTo>
                      <a:pt x="93829" y="338138"/>
                      <a:pt x="50966" y="336233"/>
                      <a:pt x="23344" y="360998"/>
                    </a:cubicBezTo>
                    <a:cubicBezTo>
                      <a:pt x="-5231" y="386715"/>
                      <a:pt x="-8089" y="431483"/>
                      <a:pt x="17629" y="460058"/>
                    </a:cubicBezTo>
                    <a:lnTo>
                      <a:pt x="229084" y="698183"/>
                    </a:lnTo>
                    <a:cubicBezTo>
                      <a:pt x="230989" y="700088"/>
                      <a:pt x="232894" y="701993"/>
                      <a:pt x="234799" y="703898"/>
                    </a:cubicBezTo>
                    <a:cubicBezTo>
                      <a:pt x="266231" y="732473"/>
                      <a:pt x="314809" y="729615"/>
                      <a:pt x="343384" y="698183"/>
                    </a:cubicBezTo>
                    <a:lnTo>
                      <a:pt x="343384" y="698183"/>
                    </a:lnTo>
                    <a:lnTo>
                      <a:pt x="889166" y="96203"/>
                    </a:lnTo>
                    <a:cubicBezTo>
                      <a:pt x="910121" y="73343"/>
                      <a:pt x="909169" y="39053"/>
                      <a:pt x="888214" y="1714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88" name="Group 287">
              <a:extLst>
                <a:ext uri="{FF2B5EF4-FFF2-40B4-BE49-F238E27FC236}">
                  <a16:creationId xmlns:a16="http://schemas.microsoft.com/office/drawing/2014/main" id="{9D38C135-9210-4396-B2F4-320C0469C51E}"/>
                </a:ext>
              </a:extLst>
            </p:cNvPr>
            <p:cNvGrpSpPr/>
            <p:nvPr/>
          </p:nvGrpSpPr>
          <p:grpSpPr>
            <a:xfrm>
              <a:off x="-1114897" y="1536313"/>
              <a:ext cx="1562100" cy="1562100"/>
              <a:chOff x="-1114897" y="1536313"/>
              <a:chExt cx="1562100" cy="1562100"/>
            </a:xfrm>
            <a:grpFill/>
          </p:grpSpPr>
          <p:sp>
            <p:nvSpPr>
              <p:cNvPr id="294" name="Freeform: Shape 293">
                <a:extLst>
                  <a:ext uri="{FF2B5EF4-FFF2-40B4-BE49-F238E27FC236}">
                    <a16:creationId xmlns:a16="http://schemas.microsoft.com/office/drawing/2014/main" id="{EFAC6228-08A7-4117-9AE3-73268FC1CAC5}"/>
                  </a:ext>
                </a:extLst>
              </p:cNvPr>
              <p:cNvSpPr/>
              <p:nvPr/>
            </p:nvSpPr>
            <p:spPr>
              <a:xfrm>
                <a:off x="-1114897" y="1536313"/>
                <a:ext cx="1562100" cy="1562100"/>
              </a:xfrm>
              <a:custGeom>
                <a:avLst/>
                <a:gdLst>
                  <a:gd name="connsiteX0" fmla="*/ 685800 w 1562100"/>
                  <a:gd name="connsiteY0" fmla="*/ 0 h 1562100"/>
                  <a:gd name="connsiteX1" fmla="*/ 876300 w 1562100"/>
                  <a:gd name="connsiteY1" fmla="*/ 0 h 1562100"/>
                  <a:gd name="connsiteX2" fmla="*/ 914400 w 1562100"/>
                  <a:gd name="connsiteY2" fmla="*/ 28575 h 1562100"/>
                  <a:gd name="connsiteX3" fmla="*/ 962025 w 1562100"/>
                  <a:gd name="connsiteY3" fmla="*/ 171450 h 1562100"/>
                  <a:gd name="connsiteX4" fmla="*/ 1085850 w 1562100"/>
                  <a:gd name="connsiteY4" fmla="*/ 219075 h 1562100"/>
                  <a:gd name="connsiteX5" fmla="*/ 1219200 w 1562100"/>
                  <a:gd name="connsiteY5" fmla="*/ 161925 h 1562100"/>
                  <a:gd name="connsiteX6" fmla="*/ 1266825 w 1562100"/>
                  <a:gd name="connsiteY6" fmla="*/ 161925 h 1562100"/>
                  <a:gd name="connsiteX7" fmla="*/ 1400175 w 1562100"/>
                  <a:gd name="connsiteY7" fmla="*/ 295275 h 1562100"/>
                  <a:gd name="connsiteX8" fmla="*/ 1409700 w 1562100"/>
                  <a:gd name="connsiteY8" fmla="*/ 352425 h 1562100"/>
                  <a:gd name="connsiteX9" fmla="*/ 1343025 w 1562100"/>
                  <a:gd name="connsiteY9" fmla="*/ 476250 h 1562100"/>
                  <a:gd name="connsiteX10" fmla="*/ 1400175 w 1562100"/>
                  <a:gd name="connsiteY10" fmla="*/ 600075 h 1562100"/>
                  <a:gd name="connsiteX11" fmla="*/ 1533525 w 1562100"/>
                  <a:gd name="connsiteY11" fmla="*/ 647700 h 1562100"/>
                  <a:gd name="connsiteX12" fmla="*/ 1562100 w 1562100"/>
                  <a:gd name="connsiteY12" fmla="*/ 695325 h 1562100"/>
                  <a:gd name="connsiteX13" fmla="*/ 1562100 w 1562100"/>
                  <a:gd name="connsiteY13" fmla="*/ 876300 h 1562100"/>
                  <a:gd name="connsiteX14" fmla="*/ 1533525 w 1562100"/>
                  <a:gd name="connsiteY14" fmla="*/ 914400 h 1562100"/>
                  <a:gd name="connsiteX15" fmla="*/ 1400175 w 1562100"/>
                  <a:gd name="connsiteY15" fmla="*/ 962025 h 1562100"/>
                  <a:gd name="connsiteX16" fmla="*/ 1343025 w 1562100"/>
                  <a:gd name="connsiteY16" fmla="*/ 1095375 h 1562100"/>
                  <a:gd name="connsiteX17" fmla="*/ 1409700 w 1562100"/>
                  <a:gd name="connsiteY17" fmla="*/ 1219200 h 1562100"/>
                  <a:gd name="connsiteX18" fmla="*/ 1400175 w 1562100"/>
                  <a:gd name="connsiteY18" fmla="*/ 1266825 h 1562100"/>
                  <a:gd name="connsiteX19" fmla="*/ 1266825 w 1562100"/>
                  <a:gd name="connsiteY19" fmla="*/ 1400175 h 1562100"/>
                  <a:gd name="connsiteX20" fmla="*/ 1219200 w 1562100"/>
                  <a:gd name="connsiteY20" fmla="*/ 1409700 h 1562100"/>
                  <a:gd name="connsiteX21" fmla="*/ 1085850 w 1562100"/>
                  <a:gd name="connsiteY21" fmla="*/ 1343025 h 1562100"/>
                  <a:gd name="connsiteX22" fmla="*/ 962025 w 1562100"/>
                  <a:gd name="connsiteY22" fmla="*/ 1400175 h 1562100"/>
                  <a:gd name="connsiteX23" fmla="*/ 914400 w 1562100"/>
                  <a:gd name="connsiteY23" fmla="*/ 1533525 h 1562100"/>
                  <a:gd name="connsiteX24" fmla="*/ 876300 w 1562100"/>
                  <a:gd name="connsiteY24" fmla="*/ 1562100 h 1562100"/>
                  <a:gd name="connsiteX25" fmla="*/ 685800 w 1562100"/>
                  <a:gd name="connsiteY25" fmla="*/ 1562100 h 1562100"/>
                  <a:gd name="connsiteX26" fmla="*/ 647700 w 1562100"/>
                  <a:gd name="connsiteY26" fmla="*/ 1533525 h 1562100"/>
                  <a:gd name="connsiteX27" fmla="*/ 600075 w 1562100"/>
                  <a:gd name="connsiteY27" fmla="*/ 1400175 h 1562100"/>
                  <a:gd name="connsiteX28" fmla="*/ 476250 w 1562100"/>
                  <a:gd name="connsiteY28" fmla="*/ 1343025 h 1562100"/>
                  <a:gd name="connsiteX29" fmla="*/ 352425 w 1562100"/>
                  <a:gd name="connsiteY29" fmla="*/ 1409700 h 1562100"/>
                  <a:gd name="connsiteX30" fmla="*/ 295275 w 1562100"/>
                  <a:gd name="connsiteY30" fmla="*/ 1400175 h 1562100"/>
                  <a:gd name="connsiteX31" fmla="*/ 161925 w 1562100"/>
                  <a:gd name="connsiteY31" fmla="*/ 1266825 h 1562100"/>
                  <a:gd name="connsiteX32" fmla="*/ 152400 w 1562100"/>
                  <a:gd name="connsiteY32" fmla="*/ 1219200 h 1562100"/>
                  <a:gd name="connsiteX33" fmla="*/ 219075 w 1562100"/>
                  <a:gd name="connsiteY33" fmla="*/ 1095375 h 1562100"/>
                  <a:gd name="connsiteX34" fmla="*/ 161925 w 1562100"/>
                  <a:gd name="connsiteY34" fmla="*/ 962025 h 1562100"/>
                  <a:gd name="connsiteX35" fmla="*/ 28575 w 1562100"/>
                  <a:gd name="connsiteY35" fmla="*/ 914400 h 1562100"/>
                  <a:gd name="connsiteX36" fmla="*/ 0 w 1562100"/>
                  <a:gd name="connsiteY36" fmla="*/ 876300 h 1562100"/>
                  <a:gd name="connsiteX37" fmla="*/ 0 w 1562100"/>
                  <a:gd name="connsiteY37" fmla="*/ 695325 h 1562100"/>
                  <a:gd name="connsiteX38" fmla="*/ 28575 w 1562100"/>
                  <a:gd name="connsiteY38" fmla="*/ 647700 h 1562100"/>
                  <a:gd name="connsiteX39" fmla="*/ 161925 w 1562100"/>
                  <a:gd name="connsiteY39" fmla="*/ 600075 h 1562100"/>
                  <a:gd name="connsiteX40" fmla="*/ 219075 w 1562100"/>
                  <a:gd name="connsiteY40" fmla="*/ 476250 h 1562100"/>
                  <a:gd name="connsiteX41" fmla="*/ 152400 w 1562100"/>
                  <a:gd name="connsiteY41" fmla="*/ 352425 h 1562100"/>
                  <a:gd name="connsiteX42" fmla="*/ 161925 w 1562100"/>
                  <a:gd name="connsiteY42" fmla="*/ 295275 h 1562100"/>
                  <a:gd name="connsiteX43" fmla="*/ 295275 w 1562100"/>
                  <a:gd name="connsiteY43" fmla="*/ 161925 h 1562100"/>
                  <a:gd name="connsiteX44" fmla="*/ 352425 w 1562100"/>
                  <a:gd name="connsiteY44" fmla="*/ 161925 h 1562100"/>
                  <a:gd name="connsiteX45" fmla="*/ 476250 w 1562100"/>
                  <a:gd name="connsiteY45" fmla="*/ 219075 h 1562100"/>
                  <a:gd name="connsiteX46" fmla="*/ 600075 w 1562100"/>
                  <a:gd name="connsiteY46" fmla="*/ 171450 h 1562100"/>
                  <a:gd name="connsiteX47" fmla="*/ 647700 w 1562100"/>
                  <a:gd name="connsiteY47" fmla="*/ 28575 h 1562100"/>
                  <a:gd name="connsiteX48" fmla="*/ 685800 w 1562100"/>
                  <a:gd name="connsiteY48" fmla="*/ 0 h 1562100"/>
                  <a:gd name="connsiteX49" fmla="*/ 781050 w 1562100"/>
                  <a:gd name="connsiteY49" fmla="*/ 323850 h 1562100"/>
                  <a:gd name="connsiteX50" fmla="*/ 323850 w 1562100"/>
                  <a:gd name="connsiteY50" fmla="*/ 781050 h 1562100"/>
                  <a:gd name="connsiteX51" fmla="*/ 781050 w 1562100"/>
                  <a:gd name="connsiteY51" fmla="*/ 1238250 h 1562100"/>
                  <a:gd name="connsiteX52" fmla="*/ 1238250 w 1562100"/>
                  <a:gd name="connsiteY52" fmla="*/ 781050 h 1562100"/>
                  <a:gd name="connsiteX53" fmla="*/ 781050 w 1562100"/>
                  <a:gd name="connsiteY53" fmla="*/ 32385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62100" h="1562100">
                    <a:moveTo>
                      <a:pt x="685800" y="0"/>
                    </a:moveTo>
                    <a:lnTo>
                      <a:pt x="876300" y="0"/>
                    </a:lnTo>
                    <a:cubicBezTo>
                      <a:pt x="895350" y="0"/>
                      <a:pt x="914400" y="9525"/>
                      <a:pt x="914400" y="28575"/>
                    </a:cubicBezTo>
                    <a:lnTo>
                      <a:pt x="962025" y="171450"/>
                    </a:lnTo>
                    <a:cubicBezTo>
                      <a:pt x="1009650" y="180975"/>
                      <a:pt x="1047750" y="200025"/>
                      <a:pt x="1085850" y="219075"/>
                    </a:cubicBezTo>
                    <a:lnTo>
                      <a:pt x="1219200" y="161925"/>
                    </a:lnTo>
                    <a:cubicBezTo>
                      <a:pt x="1228725" y="152400"/>
                      <a:pt x="1257300" y="152400"/>
                      <a:pt x="1266825" y="161925"/>
                    </a:cubicBezTo>
                    <a:lnTo>
                      <a:pt x="1400175" y="295275"/>
                    </a:lnTo>
                    <a:cubicBezTo>
                      <a:pt x="1409700" y="314325"/>
                      <a:pt x="1419225" y="333375"/>
                      <a:pt x="1409700" y="352425"/>
                    </a:cubicBezTo>
                    <a:lnTo>
                      <a:pt x="1343025" y="476250"/>
                    </a:lnTo>
                    <a:cubicBezTo>
                      <a:pt x="1362075" y="514350"/>
                      <a:pt x="1381125" y="561975"/>
                      <a:pt x="1400175" y="600075"/>
                    </a:cubicBezTo>
                    <a:lnTo>
                      <a:pt x="1533525" y="647700"/>
                    </a:lnTo>
                    <a:cubicBezTo>
                      <a:pt x="1552575" y="657225"/>
                      <a:pt x="1562100" y="666750"/>
                      <a:pt x="1562100" y="695325"/>
                    </a:cubicBezTo>
                    <a:lnTo>
                      <a:pt x="1562100" y="876300"/>
                    </a:lnTo>
                    <a:cubicBezTo>
                      <a:pt x="1562100" y="895350"/>
                      <a:pt x="1552575" y="914400"/>
                      <a:pt x="1533525" y="914400"/>
                    </a:cubicBezTo>
                    <a:lnTo>
                      <a:pt x="1400175" y="962025"/>
                    </a:lnTo>
                    <a:cubicBezTo>
                      <a:pt x="1381125" y="1009650"/>
                      <a:pt x="1362075" y="1047750"/>
                      <a:pt x="1343025" y="1095375"/>
                    </a:cubicBezTo>
                    <a:lnTo>
                      <a:pt x="1409700" y="1219200"/>
                    </a:lnTo>
                    <a:cubicBezTo>
                      <a:pt x="1419225" y="1238250"/>
                      <a:pt x="1409700" y="1257300"/>
                      <a:pt x="1400175" y="1266825"/>
                    </a:cubicBezTo>
                    <a:lnTo>
                      <a:pt x="1266825" y="1400175"/>
                    </a:lnTo>
                    <a:cubicBezTo>
                      <a:pt x="1257300" y="1409700"/>
                      <a:pt x="1228725" y="1419225"/>
                      <a:pt x="1219200" y="1409700"/>
                    </a:cubicBezTo>
                    <a:lnTo>
                      <a:pt x="1085850" y="1343025"/>
                    </a:lnTo>
                    <a:cubicBezTo>
                      <a:pt x="1047750" y="1371600"/>
                      <a:pt x="1009650" y="1390650"/>
                      <a:pt x="962025" y="1400175"/>
                    </a:cubicBezTo>
                    <a:lnTo>
                      <a:pt x="914400" y="1533525"/>
                    </a:lnTo>
                    <a:cubicBezTo>
                      <a:pt x="914400" y="1552575"/>
                      <a:pt x="895350" y="1562100"/>
                      <a:pt x="876300" y="1562100"/>
                    </a:cubicBezTo>
                    <a:lnTo>
                      <a:pt x="685800" y="1562100"/>
                    </a:lnTo>
                    <a:cubicBezTo>
                      <a:pt x="666750" y="1562100"/>
                      <a:pt x="657225" y="1552575"/>
                      <a:pt x="647700" y="1533525"/>
                    </a:cubicBezTo>
                    <a:lnTo>
                      <a:pt x="600075" y="1400175"/>
                    </a:lnTo>
                    <a:cubicBezTo>
                      <a:pt x="561975" y="1390650"/>
                      <a:pt x="514350" y="1371600"/>
                      <a:pt x="476250" y="1343025"/>
                    </a:cubicBezTo>
                    <a:lnTo>
                      <a:pt x="352425" y="1409700"/>
                    </a:lnTo>
                    <a:cubicBezTo>
                      <a:pt x="333375" y="1419225"/>
                      <a:pt x="304800" y="1409700"/>
                      <a:pt x="295275" y="1400175"/>
                    </a:cubicBezTo>
                    <a:lnTo>
                      <a:pt x="161925" y="1266825"/>
                    </a:lnTo>
                    <a:cubicBezTo>
                      <a:pt x="152400" y="1257300"/>
                      <a:pt x="152400" y="1238250"/>
                      <a:pt x="152400" y="1219200"/>
                    </a:cubicBezTo>
                    <a:lnTo>
                      <a:pt x="219075" y="1095375"/>
                    </a:lnTo>
                    <a:cubicBezTo>
                      <a:pt x="200025" y="1047750"/>
                      <a:pt x="180975" y="1009650"/>
                      <a:pt x="161925" y="962025"/>
                    </a:cubicBezTo>
                    <a:lnTo>
                      <a:pt x="28575" y="914400"/>
                    </a:lnTo>
                    <a:cubicBezTo>
                      <a:pt x="9525" y="914400"/>
                      <a:pt x="0" y="895350"/>
                      <a:pt x="0" y="876300"/>
                    </a:cubicBezTo>
                    <a:lnTo>
                      <a:pt x="0" y="695325"/>
                    </a:lnTo>
                    <a:cubicBezTo>
                      <a:pt x="0" y="666750"/>
                      <a:pt x="9525" y="657225"/>
                      <a:pt x="28575" y="647700"/>
                    </a:cubicBezTo>
                    <a:lnTo>
                      <a:pt x="161925" y="600075"/>
                    </a:lnTo>
                    <a:cubicBezTo>
                      <a:pt x="180975" y="561975"/>
                      <a:pt x="200025" y="514350"/>
                      <a:pt x="219075" y="476250"/>
                    </a:cubicBezTo>
                    <a:lnTo>
                      <a:pt x="152400" y="352425"/>
                    </a:lnTo>
                    <a:cubicBezTo>
                      <a:pt x="152400" y="333375"/>
                      <a:pt x="152400" y="314325"/>
                      <a:pt x="161925" y="295275"/>
                    </a:cubicBezTo>
                    <a:lnTo>
                      <a:pt x="295275" y="161925"/>
                    </a:lnTo>
                    <a:cubicBezTo>
                      <a:pt x="304800" y="152400"/>
                      <a:pt x="333375" y="152400"/>
                      <a:pt x="352425" y="161925"/>
                    </a:cubicBezTo>
                    <a:lnTo>
                      <a:pt x="476250" y="219075"/>
                    </a:lnTo>
                    <a:cubicBezTo>
                      <a:pt x="514350" y="200025"/>
                      <a:pt x="561975" y="180975"/>
                      <a:pt x="600075" y="171450"/>
                    </a:cubicBezTo>
                    <a:lnTo>
                      <a:pt x="647700" y="28575"/>
                    </a:lnTo>
                    <a:cubicBezTo>
                      <a:pt x="657225" y="9525"/>
                      <a:pt x="666750" y="0"/>
                      <a:pt x="685800" y="0"/>
                    </a:cubicBezTo>
                    <a:close/>
                    <a:moveTo>
                      <a:pt x="781050" y="323850"/>
                    </a:moveTo>
                    <a:cubicBezTo>
                      <a:pt x="533400" y="323850"/>
                      <a:pt x="323850" y="533400"/>
                      <a:pt x="323850" y="781050"/>
                    </a:cubicBezTo>
                    <a:cubicBezTo>
                      <a:pt x="323850" y="1038225"/>
                      <a:pt x="533400" y="1238250"/>
                      <a:pt x="781050" y="1238250"/>
                    </a:cubicBezTo>
                    <a:cubicBezTo>
                      <a:pt x="1038225" y="1238250"/>
                      <a:pt x="1238250" y="1038225"/>
                      <a:pt x="1238250" y="781050"/>
                    </a:cubicBezTo>
                    <a:cubicBezTo>
                      <a:pt x="1238250" y="533400"/>
                      <a:pt x="1038225" y="323850"/>
                      <a:pt x="781050" y="32385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95" name="Freeform: Shape 294">
                <a:extLst>
                  <a:ext uri="{FF2B5EF4-FFF2-40B4-BE49-F238E27FC236}">
                    <a16:creationId xmlns:a16="http://schemas.microsoft.com/office/drawing/2014/main" id="{6C0EB5D0-25A8-45F0-AEAE-88ECB9867459}"/>
                  </a:ext>
                </a:extLst>
              </p:cNvPr>
              <p:cNvSpPr/>
              <p:nvPr/>
            </p:nvSpPr>
            <p:spPr>
              <a:xfrm>
                <a:off x="-669438" y="2048844"/>
                <a:ext cx="671183" cy="537038"/>
              </a:xfrm>
              <a:custGeom>
                <a:avLst/>
                <a:gdLst>
                  <a:gd name="connsiteX0" fmla="*/ 888214 w 904414"/>
                  <a:gd name="connsiteY0" fmla="*/ 17145 h 723657"/>
                  <a:gd name="connsiteX1" fmla="*/ 807251 w 904414"/>
                  <a:gd name="connsiteY1" fmla="*/ 17145 h 723657"/>
                  <a:gd name="connsiteX2" fmla="*/ 287186 w 904414"/>
                  <a:gd name="connsiteY2" fmla="*/ 532448 h 723657"/>
                  <a:gd name="connsiteX3" fmla="*/ 119546 w 904414"/>
                  <a:gd name="connsiteY3" fmla="*/ 363855 h 723657"/>
                  <a:gd name="connsiteX4" fmla="*/ 23344 w 904414"/>
                  <a:gd name="connsiteY4" fmla="*/ 360998 h 723657"/>
                  <a:gd name="connsiteX5" fmla="*/ 17629 w 904414"/>
                  <a:gd name="connsiteY5" fmla="*/ 460058 h 723657"/>
                  <a:gd name="connsiteX6" fmla="*/ 229084 w 904414"/>
                  <a:gd name="connsiteY6" fmla="*/ 698183 h 723657"/>
                  <a:gd name="connsiteX7" fmla="*/ 234799 w 904414"/>
                  <a:gd name="connsiteY7" fmla="*/ 703898 h 723657"/>
                  <a:gd name="connsiteX8" fmla="*/ 343384 w 904414"/>
                  <a:gd name="connsiteY8" fmla="*/ 698183 h 723657"/>
                  <a:gd name="connsiteX9" fmla="*/ 343384 w 904414"/>
                  <a:gd name="connsiteY9" fmla="*/ 698183 h 723657"/>
                  <a:gd name="connsiteX10" fmla="*/ 889166 w 904414"/>
                  <a:gd name="connsiteY10" fmla="*/ 96203 h 723657"/>
                  <a:gd name="connsiteX11" fmla="*/ 888214 w 904414"/>
                  <a:gd name="connsiteY11" fmla="*/ 17145 h 7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414" h="723657">
                    <a:moveTo>
                      <a:pt x="888214" y="17145"/>
                    </a:moveTo>
                    <a:cubicBezTo>
                      <a:pt x="865354" y="-5715"/>
                      <a:pt x="829159" y="-5715"/>
                      <a:pt x="807251" y="17145"/>
                    </a:cubicBezTo>
                    <a:lnTo>
                      <a:pt x="287186" y="532448"/>
                    </a:lnTo>
                    <a:lnTo>
                      <a:pt x="119546" y="363855"/>
                    </a:lnTo>
                    <a:cubicBezTo>
                      <a:pt x="93829" y="338138"/>
                      <a:pt x="50966" y="336233"/>
                      <a:pt x="23344" y="360998"/>
                    </a:cubicBezTo>
                    <a:cubicBezTo>
                      <a:pt x="-5231" y="386715"/>
                      <a:pt x="-8089" y="431483"/>
                      <a:pt x="17629" y="460058"/>
                    </a:cubicBezTo>
                    <a:lnTo>
                      <a:pt x="229084" y="698183"/>
                    </a:lnTo>
                    <a:cubicBezTo>
                      <a:pt x="230989" y="700088"/>
                      <a:pt x="232894" y="701993"/>
                      <a:pt x="234799" y="703898"/>
                    </a:cubicBezTo>
                    <a:cubicBezTo>
                      <a:pt x="266231" y="732473"/>
                      <a:pt x="314809" y="729615"/>
                      <a:pt x="343384" y="698183"/>
                    </a:cubicBezTo>
                    <a:lnTo>
                      <a:pt x="343384" y="698183"/>
                    </a:lnTo>
                    <a:lnTo>
                      <a:pt x="889166" y="96203"/>
                    </a:lnTo>
                    <a:cubicBezTo>
                      <a:pt x="910121" y="73343"/>
                      <a:pt x="909169" y="39053"/>
                      <a:pt x="888214" y="1714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289" name="Group 288">
              <a:extLst>
                <a:ext uri="{FF2B5EF4-FFF2-40B4-BE49-F238E27FC236}">
                  <a16:creationId xmlns:a16="http://schemas.microsoft.com/office/drawing/2014/main" id="{A39E82C4-293D-4134-B5D8-6E24B3270735}"/>
                </a:ext>
              </a:extLst>
            </p:cNvPr>
            <p:cNvGrpSpPr/>
            <p:nvPr/>
          </p:nvGrpSpPr>
          <p:grpSpPr>
            <a:xfrm>
              <a:off x="-686272" y="3098414"/>
              <a:ext cx="1133475" cy="1133475"/>
              <a:chOff x="-686272" y="3098414"/>
              <a:chExt cx="1133475" cy="1133475"/>
            </a:xfrm>
            <a:grpFill/>
          </p:grpSpPr>
          <p:sp>
            <p:nvSpPr>
              <p:cNvPr id="290" name="Freeform: Shape 289">
                <a:extLst>
                  <a:ext uri="{FF2B5EF4-FFF2-40B4-BE49-F238E27FC236}">
                    <a16:creationId xmlns:a16="http://schemas.microsoft.com/office/drawing/2014/main" id="{1D3940AE-924E-4A86-9F19-140DDEF125AD}"/>
                  </a:ext>
                </a:extLst>
              </p:cNvPr>
              <p:cNvSpPr/>
              <p:nvPr/>
            </p:nvSpPr>
            <p:spPr>
              <a:xfrm>
                <a:off x="-686272" y="3098414"/>
                <a:ext cx="1133475" cy="1133475"/>
              </a:xfrm>
              <a:custGeom>
                <a:avLst/>
                <a:gdLst>
                  <a:gd name="connsiteX0" fmla="*/ 504825 w 1133475"/>
                  <a:gd name="connsiteY0" fmla="*/ 0 h 1133475"/>
                  <a:gd name="connsiteX1" fmla="*/ 638175 w 1133475"/>
                  <a:gd name="connsiteY1" fmla="*/ 0 h 1133475"/>
                  <a:gd name="connsiteX2" fmla="*/ 666750 w 1133475"/>
                  <a:gd name="connsiteY2" fmla="*/ 28575 h 1133475"/>
                  <a:gd name="connsiteX3" fmla="*/ 695325 w 1133475"/>
                  <a:gd name="connsiteY3" fmla="*/ 123825 h 1133475"/>
                  <a:gd name="connsiteX4" fmla="*/ 790575 w 1133475"/>
                  <a:gd name="connsiteY4" fmla="*/ 161925 h 1133475"/>
                  <a:gd name="connsiteX5" fmla="*/ 885825 w 1133475"/>
                  <a:gd name="connsiteY5" fmla="*/ 114300 h 1133475"/>
                  <a:gd name="connsiteX6" fmla="*/ 923925 w 1133475"/>
                  <a:gd name="connsiteY6" fmla="*/ 123825 h 1133475"/>
                  <a:gd name="connsiteX7" fmla="*/ 1009650 w 1133475"/>
                  <a:gd name="connsiteY7" fmla="*/ 219075 h 1133475"/>
                  <a:gd name="connsiteX8" fmla="*/ 1019175 w 1133475"/>
                  <a:gd name="connsiteY8" fmla="*/ 257175 h 1133475"/>
                  <a:gd name="connsiteX9" fmla="*/ 971550 w 1133475"/>
                  <a:gd name="connsiteY9" fmla="*/ 342900 h 1133475"/>
                  <a:gd name="connsiteX10" fmla="*/ 1009650 w 1133475"/>
                  <a:gd name="connsiteY10" fmla="*/ 438150 h 1133475"/>
                  <a:gd name="connsiteX11" fmla="*/ 1114425 w 1133475"/>
                  <a:gd name="connsiteY11" fmla="*/ 476250 h 1133475"/>
                  <a:gd name="connsiteX12" fmla="*/ 1133475 w 1133475"/>
                  <a:gd name="connsiteY12" fmla="*/ 504825 h 1133475"/>
                  <a:gd name="connsiteX13" fmla="*/ 1133475 w 1133475"/>
                  <a:gd name="connsiteY13" fmla="*/ 638175 h 1133475"/>
                  <a:gd name="connsiteX14" fmla="*/ 1114425 w 1133475"/>
                  <a:gd name="connsiteY14" fmla="*/ 666750 h 1133475"/>
                  <a:gd name="connsiteX15" fmla="*/ 1009650 w 1133475"/>
                  <a:gd name="connsiteY15" fmla="*/ 704850 h 1133475"/>
                  <a:gd name="connsiteX16" fmla="*/ 971550 w 1133475"/>
                  <a:gd name="connsiteY16" fmla="*/ 790575 h 1133475"/>
                  <a:gd name="connsiteX17" fmla="*/ 1019175 w 1133475"/>
                  <a:gd name="connsiteY17" fmla="*/ 885825 h 1133475"/>
                  <a:gd name="connsiteX18" fmla="*/ 1009650 w 1133475"/>
                  <a:gd name="connsiteY18" fmla="*/ 923925 h 1133475"/>
                  <a:gd name="connsiteX19" fmla="*/ 923925 w 1133475"/>
                  <a:gd name="connsiteY19" fmla="*/ 1019175 h 1133475"/>
                  <a:gd name="connsiteX20" fmla="*/ 885825 w 1133475"/>
                  <a:gd name="connsiteY20" fmla="*/ 1019175 h 1133475"/>
                  <a:gd name="connsiteX21" fmla="*/ 790575 w 1133475"/>
                  <a:gd name="connsiteY21" fmla="*/ 981075 h 1133475"/>
                  <a:gd name="connsiteX22" fmla="*/ 695325 w 1133475"/>
                  <a:gd name="connsiteY22" fmla="*/ 1019175 h 1133475"/>
                  <a:gd name="connsiteX23" fmla="*/ 666750 w 1133475"/>
                  <a:gd name="connsiteY23" fmla="*/ 1114425 h 1133475"/>
                  <a:gd name="connsiteX24" fmla="*/ 638175 w 1133475"/>
                  <a:gd name="connsiteY24" fmla="*/ 1133475 h 1133475"/>
                  <a:gd name="connsiteX25" fmla="*/ 504825 w 1133475"/>
                  <a:gd name="connsiteY25" fmla="*/ 1133475 h 1133475"/>
                  <a:gd name="connsiteX26" fmla="*/ 466725 w 1133475"/>
                  <a:gd name="connsiteY26" fmla="*/ 1114425 h 1133475"/>
                  <a:gd name="connsiteX27" fmla="*/ 438150 w 1133475"/>
                  <a:gd name="connsiteY27" fmla="*/ 1019175 h 1133475"/>
                  <a:gd name="connsiteX28" fmla="*/ 342900 w 1133475"/>
                  <a:gd name="connsiteY28" fmla="*/ 981075 h 1133475"/>
                  <a:gd name="connsiteX29" fmla="*/ 257175 w 1133475"/>
                  <a:gd name="connsiteY29" fmla="*/ 1019175 h 1133475"/>
                  <a:gd name="connsiteX30" fmla="*/ 209550 w 1133475"/>
                  <a:gd name="connsiteY30" fmla="*/ 1019175 h 1133475"/>
                  <a:gd name="connsiteX31" fmla="*/ 123825 w 1133475"/>
                  <a:gd name="connsiteY31" fmla="*/ 923925 h 1133475"/>
                  <a:gd name="connsiteX32" fmla="*/ 114300 w 1133475"/>
                  <a:gd name="connsiteY32" fmla="*/ 885825 h 1133475"/>
                  <a:gd name="connsiteX33" fmla="*/ 161925 w 1133475"/>
                  <a:gd name="connsiteY33" fmla="*/ 790575 h 1133475"/>
                  <a:gd name="connsiteX34" fmla="*/ 123825 w 1133475"/>
                  <a:gd name="connsiteY34" fmla="*/ 704850 h 1133475"/>
                  <a:gd name="connsiteX35" fmla="*/ 19050 w 1133475"/>
                  <a:gd name="connsiteY35" fmla="*/ 666750 h 1133475"/>
                  <a:gd name="connsiteX36" fmla="*/ 0 w 1133475"/>
                  <a:gd name="connsiteY36" fmla="*/ 638175 h 1133475"/>
                  <a:gd name="connsiteX37" fmla="*/ 0 w 1133475"/>
                  <a:gd name="connsiteY37" fmla="*/ 504825 h 1133475"/>
                  <a:gd name="connsiteX38" fmla="*/ 19050 w 1133475"/>
                  <a:gd name="connsiteY38" fmla="*/ 476250 h 1133475"/>
                  <a:gd name="connsiteX39" fmla="*/ 123825 w 1133475"/>
                  <a:gd name="connsiteY39" fmla="*/ 438150 h 1133475"/>
                  <a:gd name="connsiteX40" fmla="*/ 161925 w 1133475"/>
                  <a:gd name="connsiteY40" fmla="*/ 342900 h 1133475"/>
                  <a:gd name="connsiteX41" fmla="*/ 114300 w 1133475"/>
                  <a:gd name="connsiteY41" fmla="*/ 257175 h 1133475"/>
                  <a:gd name="connsiteX42" fmla="*/ 123825 w 1133475"/>
                  <a:gd name="connsiteY42" fmla="*/ 219075 h 1133475"/>
                  <a:gd name="connsiteX43" fmla="*/ 209550 w 1133475"/>
                  <a:gd name="connsiteY43" fmla="*/ 123825 h 1133475"/>
                  <a:gd name="connsiteX44" fmla="*/ 257175 w 1133475"/>
                  <a:gd name="connsiteY44" fmla="*/ 114300 h 1133475"/>
                  <a:gd name="connsiteX45" fmla="*/ 342900 w 1133475"/>
                  <a:gd name="connsiteY45" fmla="*/ 161925 h 1133475"/>
                  <a:gd name="connsiteX46" fmla="*/ 438150 w 1133475"/>
                  <a:gd name="connsiteY46" fmla="*/ 123825 h 1133475"/>
                  <a:gd name="connsiteX47" fmla="*/ 466725 w 1133475"/>
                  <a:gd name="connsiteY47" fmla="*/ 28575 h 1133475"/>
                  <a:gd name="connsiteX48" fmla="*/ 504825 w 1133475"/>
                  <a:gd name="connsiteY48" fmla="*/ 0 h 1133475"/>
                  <a:gd name="connsiteX49" fmla="*/ 571500 w 1133475"/>
                  <a:gd name="connsiteY49" fmla="*/ 238125 h 1133475"/>
                  <a:gd name="connsiteX50" fmla="*/ 238125 w 1133475"/>
                  <a:gd name="connsiteY50" fmla="*/ 571500 h 1133475"/>
                  <a:gd name="connsiteX51" fmla="*/ 571500 w 1133475"/>
                  <a:gd name="connsiteY51" fmla="*/ 904875 h 1133475"/>
                  <a:gd name="connsiteX52" fmla="*/ 895350 w 1133475"/>
                  <a:gd name="connsiteY52" fmla="*/ 571500 h 1133475"/>
                  <a:gd name="connsiteX53" fmla="*/ 571500 w 1133475"/>
                  <a:gd name="connsiteY53" fmla="*/ 23812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33475" h="1133475">
                    <a:moveTo>
                      <a:pt x="504825" y="0"/>
                    </a:moveTo>
                    <a:lnTo>
                      <a:pt x="638175" y="0"/>
                    </a:lnTo>
                    <a:cubicBezTo>
                      <a:pt x="647700" y="0"/>
                      <a:pt x="657225" y="9525"/>
                      <a:pt x="666750" y="28575"/>
                    </a:cubicBezTo>
                    <a:lnTo>
                      <a:pt x="695325" y="123825"/>
                    </a:lnTo>
                    <a:cubicBezTo>
                      <a:pt x="733425" y="133350"/>
                      <a:pt x="762000" y="142875"/>
                      <a:pt x="790575" y="161925"/>
                    </a:cubicBezTo>
                    <a:lnTo>
                      <a:pt x="885825" y="114300"/>
                    </a:lnTo>
                    <a:cubicBezTo>
                      <a:pt x="895350" y="114300"/>
                      <a:pt x="914400" y="114300"/>
                      <a:pt x="923925" y="123825"/>
                    </a:cubicBezTo>
                    <a:lnTo>
                      <a:pt x="1009650" y="219075"/>
                    </a:lnTo>
                    <a:cubicBezTo>
                      <a:pt x="1028700" y="228600"/>
                      <a:pt x="1028700" y="247650"/>
                      <a:pt x="1019175" y="257175"/>
                    </a:cubicBezTo>
                    <a:lnTo>
                      <a:pt x="971550" y="342900"/>
                    </a:lnTo>
                    <a:cubicBezTo>
                      <a:pt x="990600" y="371475"/>
                      <a:pt x="1000125" y="409575"/>
                      <a:pt x="1009650" y="438150"/>
                    </a:cubicBezTo>
                    <a:lnTo>
                      <a:pt x="1114425" y="476250"/>
                    </a:lnTo>
                    <a:cubicBezTo>
                      <a:pt x="1123950" y="476250"/>
                      <a:pt x="1133475" y="485775"/>
                      <a:pt x="1133475" y="504825"/>
                    </a:cubicBezTo>
                    <a:lnTo>
                      <a:pt x="1133475" y="638175"/>
                    </a:lnTo>
                    <a:cubicBezTo>
                      <a:pt x="1133475" y="647700"/>
                      <a:pt x="1123950" y="666750"/>
                      <a:pt x="1114425" y="666750"/>
                    </a:cubicBezTo>
                    <a:lnTo>
                      <a:pt x="1009650" y="704850"/>
                    </a:lnTo>
                    <a:cubicBezTo>
                      <a:pt x="1000125" y="733425"/>
                      <a:pt x="990600" y="762000"/>
                      <a:pt x="971550" y="790575"/>
                    </a:cubicBezTo>
                    <a:lnTo>
                      <a:pt x="1019175" y="885825"/>
                    </a:lnTo>
                    <a:cubicBezTo>
                      <a:pt x="1028700" y="895350"/>
                      <a:pt x="1028700" y="914400"/>
                      <a:pt x="1009650" y="923925"/>
                    </a:cubicBezTo>
                    <a:lnTo>
                      <a:pt x="923925" y="1019175"/>
                    </a:lnTo>
                    <a:cubicBezTo>
                      <a:pt x="914400" y="1028700"/>
                      <a:pt x="895350" y="1028700"/>
                      <a:pt x="885825" y="1019175"/>
                    </a:cubicBezTo>
                    <a:lnTo>
                      <a:pt x="790575" y="981075"/>
                    </a:lnTo>
                    <a:cubicBezTo>
                      <a:pt x="762000" y="990600"/>
                      <a:pt x="733425" y="1009650"/>
                      <a:pt x="695325" y="1019175"/>
                    </a:cubicBezTo>
                    <a:lnTo>
                      <a:pt x="666750" y="1114425"/>
                    </a:lnTo>
                    <a:cubicBezTo>
                      <a:pt x="657225" y="1123950"/>
                      <a:pt x="647700" y="1133475"/>
                      <a:pt x="638175" y="1133475"/>
                    </a:cubicBezTo>
                    <a:lnTo>
                      <a:pt x="504825" y="1133475"/>
                    </a:lnTo>
                    <a:cubicBezTo>
                      <a:pt x="485775" y="1133475"/>
                      <a:pt x="476250" y="1123950"/>
                      <a:pt x="466725" y="1114425"/>
                    </a:cubicBezTo>
                    <a:lnTo>
                      <a:pt x="438150" y="1019175"/>
                    </a:lnTo>
                    <a:cubicBezTo>
                      <a:pt x="400050" y="1009650"/>
                      <a:pt x="371475" y="990600"/>
                      <a:pt x="342900" y="981075"/>
                    </a:cubicBezTo>
                    <a:lnTo>
                      <a:pt x="257175" y="1019175"/>
                    </a:lnTo>
                    <a:cubicBezTo>
                      <a:pt x="238125" y="1028700"/>
                      <a:pt x="228600" y="1028700"/>
                      <a:pt x="209550" y="1019175"/>
                    </a:cubicBezTo>
                    <a:lnTo>
                      <a:pt x="123825" y="923925"/>
                    </a:lnTo>
                    <a:cubicBezTo>
                      <a:pt x="114300" y="914400"/>
                      <a:pt x="104775" y="895350"/>
                      <a:pt x="114300" y="885825"/>
                    </a:cubicBezTo>
                    <a:lnTo>
                      <a:pt x="161925" y="790575"/>
                    </a:lnTo>
                    <a:cubicBezTo>
                      <a:pt x="142875" y="762000"/>
                      <a:pt x="133350" y="733425"/>
                      <a:pt x="123825" y="704850"/>
                    </a:cubicBezTo>
                    <a:lnTo>
                      <a:pt x="19050" y="666750"/>
                    </a:lnTo>
                    <a:cubicBezTo>
                      <a:pt x="9525" y="666750"/>
                      <a:pt x="0" y="647700"/>
                      <a:pt x="0" y="638175"/>
                    </a:cubicBezTo>
                    <a:lnTo>
                      <a:pt x="0" y="504825"/>
                    </a:lnTo>
                    <a:cubicBezTo>
                      <a:pt x="0" y="485775"/>
                      <a:pt x="9525" y="476250"/>
                      <a:pt x="19050" y="476250"/>
                    </a:cubicBezTo>
                    <a:lnTo>
                      <a:pt x="123825" y="438150"/>
                    </a:lnTo>
                    <a:cubicBezTo>
                      <a:pt x="133350" y="409575"/>
                      <a:pt x="142875" y="371475"/>
                      <a:pt x="161925" y="342900"/>
                    </a:cubicBezTo>
                    <a:lnTo>
                      <a:pt x="114300" y="257175"/>
                    </a:lnTo>
                    <a:cubicBezTo>
                      <a:pt x="104775" y="247650"/>
                      <a:pt x="114300" y="228600"/>
                      <a:pt x="123825" y="219075"/>
                    </a:cubicBezTo>
                    <a:lnTo>
                      <a:pt x="209550" y="123825"/>
                    </a:lnTo>
                    <a:cubicBezTo>
                      <a:pt x="228600" y="114300"/>
                      <a:pt x="238125" y="114300"/>
                      <a:pt x="257175" y="114300"/>
                    </a:cubicBezTo>
                    <a:lnTo>
                      <a:pt x="342900" y="161925"/>
                    </a:lnTo>
                    <a:cubicBezTo>
                      <a:pt x="371475" y="142875"/>
                      <a:pt x="400050" y="133350"/>
                      <a:pt x="438150" y="123825"/>
                    </a:cubicBezTo>
                    <a:lnTo>
                      <a:pt x="466725" y="28575"/>
                    </a:lnTo>
                    <a:cubicBezTo>
                      <a:pt x="476250" y="9525"/>
                      <a:pt x="485775" y="0"/>
                      <a:pt x="504825" y="0"/>
                    </a:cubicBezTo>
                    <a:close/>
                    <a:moveTo>
                      <a:pt x="571500" y="238125"/>
                    </a:moveTo>
                    <a:cubicBezTo>
                      <a:pt x="381000" y="238125"/>
                      <a:pt x="238125" y="390525"/>
                      <a:pt x="238125" y="571500"/>
                    </a:cubicBezTo>
                    <a:cubicBezTo>
                      <a:pt x="238125" y="752475"/>
                      <a:pt x="381000" y="904875"/>
                      <a:pt x="571500" y="904875"/>
                    </a:cubicBezTo>
                    <a:cubicBezTo>
                      <a:pt x="752475" y="904875"/>
                      <a:pt x="895350" y="752475"/>
                      <a:pt x="895350" y="571500"/>
                    </a:cubicBezTo>
                    <a:cubicBezTo>
                      <a:pt x="895350" y="390525"/>
                      <a:pt x="752475" y="238125"/>
                      <a:pt x="571500" y="238125"/>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291" name="Graphic 157">
                <a:extLst>
                  <a:ext uri="{FF2B5EF4-FFF2-40B4-BE49-F238E27FC236}">
                    <a16:creationId xmlns:a16="http://schemas.microsoft.com/office/drawing/2014/main" id="{CC4598B4-EC75-48EB-B4E5-6C109F0DCE6F}"/>
                  </a:ext>
                </a:extLst>
              </p:cNvPr>
              <p:cNvGrpSpPr/>
              <p:nvPr/>
            </p:nvGrpSpPr>
            <p:grpSpPr>
              <a:xfrm>
                <a:off x="-280066" y="3397822"/>
                <a:ext cx="321062" cy="534658"/>
                <a:chOff x="5868352" y="2928937"/>
                <a:chExt cx="458152" cy="762952"/>
              </a:xfrm>
              <a:grpFill/>
            </p:grpSpPr>
            <p:sp>
              <p:nvSpPr>
                <p:cNvPr id="292" name="Freeform: Shape 291">
                  <a:extLst>
                    <a:ext uri="{FF2B5EF4-FFF2-40B4-BE49-F238E27FC236}">
                      <a16:creationId xmlns:a16="http://schemas.microsoft.com/office/drawing/2014/main" id="{12EE0884-2F72-403A-943E-0700B57929EA}"/>
                    </a:ext>
                  </a:extLst>
                </p:cNvPr>
                <p:cNvSpPr/>
                <p:nvPr/>
              </p:nvSpPr>
              <p:spPr>
                <a:xfrm>
                  <a:off x="6016942" y="3532822"/>
                  <a:ext cx="159067" cy="159067"/>
                </a:xfrm>
                <a:custGeom>
                  <a:avLst/>
                  <a:gdLst>
                    <a:gd name="connsiteX0" fmla="*/ 78105 w 159067"/>
                    <a:gd name="connsiteY0" fmla="*/ 0 h 159067"/>
                    <a:gd name="connsiteX1" fmla="*/ 21907 w 159067"/>
                    <a:gd name="connsiteY1" fmla="*/ 23813 h 159067"/>
                    <a:gd name="connsiteX2" fmla="*/ 0 w 159067"/>
                    <a:gd name="connsiteY2" fmla="*/ 80010 h 159067"/>
                    <a:gd name="connsiteX3" fmla="*/ 22860 w 159067"/>
                    <a:gd name="connsiteY3" fmla="*/ 136207 h 159067"/>
                    <a:gd name="connsiteX4" fmla="*/ 79057 w 159067"/>
                    <a:gd name="connsiteY4" fmla="*/ 159067 h 159067"/>
                    <a:gd name="connsiteX5" fmla="*/ 135255 w 159067"/>
                    <a:gd name="connsiteY5" fmla="*/ 137160 h 159067"/>
                    <a:gd name="connsiteX6" fmla="*/ 159068 w 159067"/>
                    <a:gd name="connsiteY6" fmla="*/ 80963 h 159067"/>
                    <a:gd name="connsiteX7" fmla="*/ 136208 w 159067"/>
                    <a:gd name="connsiteY7" fmla="*/ 24765 h 159067"/>
                    <a:gd name="connsiteX8" fmla="*/ 78105 w 159067"/>
                    <a:gd name="connsiteY8"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7" h="159067">
                      <a:moveTo>
                        <a:pt x="78105" y="0"/>
                      </a:moveTo>
                      <a:cubicBezTo>
                        <a:pt x="56197" y="0"/>
                        <a:pt x="37147" y="7620"/>
                        <a:pt x="21907" y="23813"/>
                      </a:cubicBezTo>
                      <a:cubicBezTo>
                        <a:pt x="7620" y="39052"/>
                        <a:pt x="0" y="58102"/>
                        <a:pt x="0" y="80010"/>
                      </a:cubicBezTo>
                      <a:cubicBezTo>
                        <a:pt x="0" y="101917"/>
                        <a:pt x="7620" y="120967"/>
                        <a:pt x="22860" y="136207"/>
                      </a:cubicBezTo>
                      <a:cubicBezTo>
                        <a:pt x="38100" y="151448"/>
                        <a:pt x="56197" y="159067"/>
                        <a:pt x="79057" y="159067"/>
                      </a:cubicBezTo>
                      <a:cubicBezTo>
                        <a:pt x="100965" y="159067"/>
                        <a:pt x="120015" y="151448"/>
                        <a:pt x="135255" y="137160"/>
                      </a:cubicBezTo>
                      <a:cubicBezTo>
                        <a:pt x="150495" y="121920"/>
                        <a:pt x="159068" y="102870"/>
                        <a:pt x="159068" y="80963"/>
                      </a:cubicBezTo>
                      <a:cubicBezTo>
                        <a:pt x="159068" y="59055"/>
                        <a:pt x="151447" y="40005"/>
                        <a:pt x="136208" y="24765"/>
                      </a:cubicBezTo>
                      <a:cubicBezTo>
                        <a:pt x="119063" y="7620"/>
                        <a:pt x="100013" y="0"/>
                        <a:pt x="78105"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93" name="Freeform: Shape 292">
                  <a:extLst>
                    <a:ext uri="{FF2B5EF4-FFF2-40B4-BE49-F238E27FC236}">
                      <a16:creationId xmlns:a16="http://schemas.microsoft.com/office/drawing/2014/main" id="{A7B0C5C3-A3A3-4B40-AEB1-39A70899CF9D}"/>
                    </a:ext>
                  </a:extLst>
                </p:cNvPr>
                <p:cNvSpPr/>
                <p:nvPr/>
              </p:nvSpPr>
              <p:spPr>
                <a:xfrm>
                  <a:off x="5868352" y="2928937"/>
                  <a:ext cx="458152" cy="581025"/>
                </a:xfrm>
                <a:custGeom>
                  <a:avLst/>
                  <a:gdLst>
                    <a:gd name="connsiteX0" fmla="*/ 436245 w 458152"/>
                    <a:gd name="connsiteY0" fmla="*/ 125730 h 581025"/>
                    <a:gd name="connsiteX1" fmla="*/ 385762 w 458152"/>
                    <a:gd name="connsiteY1" fmla="*/ 57150 h 581025"/>
                    <a:gd name="connsiteX2" fmla="*/ 312420 w 458152"/>
                    <a:gd name="connsiteY2" fmla="*/ 14288 h 581025"/>
                    <a:gd name="connsiteX3" fmla="*/ 226695 w 458152"/>
                    <a:gd name="connsiteY3" fmla="*/ 0 h 581025"/>
                    <a:gd name="connsiteX4" fmla="*/ 76200 w 458152"/>
                    <a:gd name="connsiteY4" fmla="*/ 49530 h 581025"/>
                    <a:gd name="connsiteX5" fmla="*/ 0 w 458152"/>
                    <a:gd name="connsiteY5" fmla="*/ 189548 h 581025"/>
                    <a:gd name="connsiteX6" fmla="*/ 22860 w 458152"/>
                    <a:gd name="connsiteY6" fmla="*/ 247650 h 581025"/>
                    <a:gd name="connsiteX7" fmla="*/ 57150 w 458152"/>
                    <a:gd name="connsiteY7" fmla="*/ 262890 h 581025"/>
                    <a:gd name="connsiteX8" fmla="*/ 69533 w 458152"/>
                    <a:gd name="connsiteY8" fmla="*/ 260985 h 581025"/>
                    <a:gd name="connsiteX9" fmla="*/ 103823 w 458152"/>
                    <a:gd name="connsiteY9" fmla="*/ 202883 h 581025"/>
                    <a:gd name="connsiteX10" fmla="*/ 105728 w 458152"/>
                    <a:gd name="connsiteY10" fmla="*/ 182880 h 581025"/>
                    <a:gd name="connsiteX11" fmla="*/ 138112 w 458152"/>
                    <a:gd name="connsiteY11" fmla="*/ 130493 h 581025"/>
                    <a:gd name="connsiteX12" fmla="*/ 227648 w 458152"/>
                    <a:gd name="connsiteY12" fmla="*/ 98107 h 581025"/>
                    <a:gd name="connsiteX13" fmla="*/ 318135 w 458152"/>
                    <a:gd name="connsiteY13" fmla="*/ 132398 h 581025"/>
                    <a:gd name="connsiteX14" fmla="*/ 352425 w 458152"/>
                    <a:gd name="connsiteY14" fmla="*/ 217170 h 581025"/>
                    <a:gd name="connsiteX15" fmla="*/ 341948 w 458152"/>
                    <a:gd name="connsiteY15" fmla="*/ 263843 h 581025"/>
                    <a:gd name="connsiteX16" fmla="*/ 313373 w 458152"/>
                    <a:gd name="connsiteY16" fmla="*/ 302895 h 581025"/>
                    <a:gd name="connsiteX17" fmla="*/ 273368 w 458152"/>
                    <a:gd name="connsiteY17" fmla="*/ 338138 h 581025"/>
                    <a:gd name="connsiteX18" fmla="*/ 228600 w 458152"/>
                    <a:gd name="connsiteY18" fmla="*/ 378143 h 581025"/>
                    <a:gd name="connsiteX19" fmla="*/ 190500 w 458152"/>
                    <a:gd name="connsiteY19" fmla="*/ 428625 h 581025"/>
                    <a:gd name="connsiteX20" fmla="*/ 173355 w 458152"/>
                    <a:gd name="connsiteY20" fmla="*/ 500063 h 581025"/>
                    <a:gd name="connsiteX21" fmla="*/ 173355 w 458152"/>
                    <a:gd name="connsiteY21" fmla="*/ 526733 h 581025"/>
                    <a:gd name="connsiteX22" fmla="*/ 229553 w 458152"/>
                    <a:gd name="connsiteY22" fmla="*/ 581025 h 581025"/>
                    <a:gd name="connsiteX23" fmla="*/ 229553 w 458152"/>
                    <a:gd name="connsiteY23" fmla="*/ 581025 h 581025"/>
                    <a:gd name="connsiteX24" fmla="*/ 276225 w 458152"/>
                    <a:gd name="connsiteY24" fmla="*/ 550545 h 581025"/>
                    <a:gd name="connsiteX25" fmla="*/ 280987 w 458152"/>
                    <a:gd name="connsiteY25" fmla="*/ 530543 h 581025"/>
                    <a:gd name="connsiteX26" fmla="*/ 280987 w 458152"/>
                    <a:gd name="connsiteY26" fmla="*/ 500063 h 581025"/>
                    <a:gd name="connsiteX27" fmla="*/ 301943 w 458152"/>
                    <a:gd name="connsiteY27" fmla="*/ 451485 h 581025"/>
                    <a:gd name="connsiteX28" fmla="*/ 360998 w 458152"/>
                    <a:gd name="connsiteY28" fmla="*/ 398145 h 581025"/>
                    <a:gd name="connsiteX29" fmla="*/ 425768 w 458152"/>
                    <a:gd name="connsiteY29" fmla="*/ 329565 h 581025"/>
                    <a:gd name="connsiteX30" fmla="*/ 458152 w 458152"/>
                    <a:gd name="connsiteY30" fmla="*/ 218123 h 581025"/>
                    <a:gd name="connsiteX31" fmla="*/ 436245 w 458152"/>
                    <a:gd name="connsiteY31" fmla="*/ 125730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8152" h="581025">
                      <a:moveTo>
                        <a:pt x="436245" y="125730"/>
                      </a:moveTo>
                      <a:cubicBezTo>
                        <a:pt x="423862" y="99060"/>
                        <a:pt x="406718" y="76200"/>
                        <a:pt x="385762" y="57150"/>
                      </a:cubicBezTo>
                      <a:cubicBezTo>
                        <a:pt x="364808" y="39053"/>
                        <a:pt x="340043" y="23813"/>
                        <a:pt x="312420" y="14288"/>
                      </a:cubicBezTo>
                      <a:cubicBezTo>
                        <a:pt x="284798" y="4763"/>
                        <a:pt x="256223" y="0"/>
                        <a:pt x="226695" y="0"/>
                      </a:cubicBezTo>
                      <a:cubicBezTo>
                        <a:pt x="168592" y="0"/>
                        <a:pt x="118110" y="17145"/>
                        <a:pt x="76200" y="49530"/>
                      </a:cubicBezTo>
                      <a:cubicBezTo>
                        <a:pt x="31432" y="84773"/>
                        <a:pt x="953" y="140018"/>
                        <a:pt x="0" y="189548"/>
                      </a:cubicBezTo>
                      <a:cubicBezTo>
                        <a:pt x="0" y="209550"/>
                        <a:pt x="8572" y="232410"/>
                        <a:pt x="22860" y="247650"/>
                      </a:cubicBezTo>
                      <a:cubicBezTo>
                        <a:pt x="32385" y="258127"/>
                        <a:pt x="44767" y="262890"/>
                        <a:pt x="57150" y="262890"/>
                      </a:cubicBezTo>
                      <a:cubicBezTo>
                        <a:pt x="60960" y="262890"/>
                        <a:pt x="64770" y="261938"/>
                        <a:pt x="69533" y="260985"/>
                      </a:cubicBezTo>
                      <a:cubicBezTo>
                        <a:pt x="100965" y="252413"/>
                        <a:pt x="102870" y="223838"/>
                        <a:pt x="103823" y="202883"/>
                      </a:cubicBezTo>
                      <a:cubicBezTo>
                        <a:pt x="103823" y="195263"/>
                        <a:pt x="104775" y="188595"/>
                        <a:pt x="105728" y="182880"/>
                      </a:cubicBezTo>
                      <a:cubicBezTo>
                        <a:pt x="110490" y="162878"/>
                        <a:pt x="121920" y="144780"/>
                        <a:pt x="138112" y="130493"/>
                      </a:cubicBezTo>
                      <a:cubicBezTo>
                        <a:pt x="162878" y="108585"/>
                        <a:pt x="192405" y="98107"/>
                        <a:pt x="227648" y="98107"/>
                      </a:cubicBezTo>
                      <a:cubicBezTo>
                        <a:pt x="264795" y="98107"/>
                        <a:pt x="294323" y="109538"/>
                        <a:pt x="318135" y="132398"/>
                      </a:cubicBezTo>
                      <a:cubicBezTo>
                        <a:pt x="340995" y="155258"/>
                        <a:pt x="352425" y="182880"/>
                        <a:pt x="352425" y="217170"/>
                      </a:cubicBezTo>
                      <a:cubicBezTo>
                        <a:pt x="352425" y="235268"/>
                        <a:pt x="348615" y="251460"/>
                        <a:pt x="341948" y="263843"/>
                      </a:cubicBezTo>
                      <a:cubicBezTo>
                        <a:pt x="334328" y="278130"/>
                        <a:pt x="324803" y="291465"/>
                        <a:pt x="313373" y="302895"/>
                      </a:cubicBezTo>
                      <a:cubicBezTo>
                        <a:pt x="300990" y="315278"/>
                        <a:pt x="287655" y="326708"/>
                        <a:pt x="273368" y="338138"/>
                      </a:cubicBezTo>
                      <a:cubicBezTo>
                        <a:pt x="257175" y="350520"/>
                        <a:pt x="242887" y="363855"/>
                        <a:pt x="228600" y="378143"/>
                      </a:cubicBezTo>
                      <a:cubicBezTo>
                        <a:pt x="211455" y="395288"/>
                        <a:pt x="199073" y="412433"/>
                        <a:pt x="190500" y="428625"/>
                      </a:cubicBezTo>
                      <a:cubicBezTo>
                        <a:pt x="179070" y="450533"/>
                        <a:pt x="173355" y="474345"/>
                        <a:pt x="173355" y="500063"/>
                      </a:cubicBezTo>
                      <a:lnTo>
                        <a:pt x="173355" y="526733"/>
                      </a:lnTo>
                      <a:cubicBezTo>
                        <a:pt x="173355" y="561023"/>
                        <a:pt x="201930" y="581025"/>
                        <a:pt x="229553" y="581025"/>
                      </a:cubicBezTo>
                      <a:lnTo>
                        <a:pt x="229553" y="581025"/>
                      </a:lnTo>
                      <a:cubicBezTo>
                        <a:pt x="250508" y="581025"/>
                        <a:pt x="267653" y="569595"/>
                        <a:pt x="276225" y="550545"/>
                      </a:cubicBezTo>
                      <a:cubicBezTo>
                        <a:pt x="279083" y="543878"/>
                        <a:pt x="280987" y="537210"/>
                        <a:pt x="280987" y="530543"/>
                      </a:cubicBezTo>
                      <a:lnTo>
                        <a:pt x="280987" y="500063"/>
                      </a:lnTo>
                      <a:cubicBezTo>
                        <a:pt x="280987" y="480060"/>
                        <a:pt x="287655" y="464820"/>
                        <a:pt x="301943" y="451485"/>
                      </a:cubicBezTo>
                      <a:cubicBezTo>
                        <a:pt x="320040" y="433388"/>
                        <a:pt x="340043" y="415290"/>
                        <a:pt x="360998" y="398145"/>
                      </a:cubicBezTo>
                      <a:cubicBezTo>
                        <a:pt x="383858" y="379095"/>
                        <a:pt x="405765" y="355283"/>
                        <a:pt x="425768" y="329565"/>
                      </a:cubicBezTo>
                      <a:cubicBezTo>
                        <a:pt x="447675" y="300990"/>
                        <a:pt x="458152" y="262890"/>
                        <a:pt x="458152" y="218123"/>
                      </a:cubicBezTo>
                      <a:cubicBezTo>
                        <a:pt x="455295" y="182880"/>
                        <a:pt x="448627" y="152400"/>
                        <a:pt x="436245" y="12573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grpSp>
        <p:nvGrpSpPr>
          <p:cNvPr id="332" name="Group 331">
            <a:extLst>
              <a:ext uri="{FF2B5EF4-FFF2-40B4-BE49-F238E27FC236}">
                <a16:creationId xmlns:a16="http://schemas.microsoft.com/office/drawing/2014/main" id="{7744881C-A026-414A-96F6-18B99ABBF44F}"/>
              </a:ext>
            </a:extLst>
          </p:cNvPr>
          <p:cNvGrpSpPr/>
          <p:nvPr/>
        </p:nvGrpSpPr>
        <p:grpSpPr>
          <a:xfrm>
            <a:off x="3558417" y="3665459"/>
            <a:ext cx="431256" cy="152193"/>
            <a:chOff x="3432965" y="4337276"/>
            <a:chExt cx="431256" cy="152193"/>
          </a:xfrm>
        </p:grpSpPr>
        <p:sp>
          <p:nvSpPr>
            <p:cNvPr id="245" name="Rectangle 244">
              <a:extLst>
                <a:ext uri="{FF2B5EF4-FFF2-40B4-BE49-F238E27FC236}">
                  <a16:creationId xmlns:a16="http://schemas.microsoft.com/office/drawing/2014/main" id="{D8707D75-F70D-4730-9B19-1A2EA33F0270}"/>
                </a:ext>
              </a:extLst>
            </p:cNvPr>
            <p:cNvSpPr/>
            <p:nvPr/>
          </p:nvSpPr>
          <p:spPr>
            <a:xfrm>
              <a:off x="3432965" y="4337276"/>
              <a:ext cx="386695" cy="15219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7" name="Freeform: Shape 246">
              <a:extLst>
                <a:ext uri="{FF2B5EF4-FFF2-40B4-BE49-F238E27FC236}">
                  <a16:creationId xmlns:a16="http://schemas.microsoft.com/office/drawing/2014/main" id="{D251F495-0FA9-4DB1-B424-9077E08363A2}"/>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48" name="Freeform: Shape 247">
              <a:extLst>
                <a:ext uri="{FF2B5EF4-FFF2-40B4-BE49-F238E27FC236}">
                  <a16:creationId xmlns:a16="http://schemas.microsoft.com/office/drawing/2014/main" id="{21BD7B11-0BE0-483A-B5D7-3B720B375825}"/>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49" name="Freeform: Shape 248">
              <a:extLst>
                <a:ext uri="{FF2B5EF4-FFF2-40B4-BE49-F238E27FC236}">
                  <a16:creationId xmlns:a16="http://schemas.microsoft.com/office/drawing/2014/main" id="{BD2E6EE2-182A-4A62-839D-914353B41E29}"/>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0" name="Freeform: Shape 249">
              <a:extLst>
                <a:ext uri="{FF2B5EF4-FFF2-40B4-BE49-F238E27FC236}">
                  <a16:creationId xmlns:a16="http://schemas.microsoft.com/office/drawing/2014/main" id="{C18E345C-AB90-4CF5-A716-51845FC129F7}"/>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nvGrpSpPr>
            <p:cNvPr id="298" name="Group 297">
              <a:extLst>
                <a:ext uri="{FF2B5EF4-FFF2-40B4-BE49-F238E27FC236}">
                  <a16:creationId xmlns:a16="http://schemas.microsoft.com/office/drawing/2014/main" id="{52236EAD-58EA-4F53-AB96-FD2C96F19337}"/>
                </a:ext>
              </a:extLst>
            </p:cNvPr>
            <p:cNvGrpSpPr/>
            <p:nvPr/>
          </p:nvGrpSpPr>
          <p:grpSpPr>
            <a:xfrm>
              <a:off x="3500372" y="4355403"/>
              <a:ext cx="363849" cy="118633"/>
              <a:chOff x="3444386" y="4354056"/>
              <a:chExt cx="363849" cy="118633"/>
            </a:xfrm>
          </p:grpSpPr>
          <p:sp>
            <p:nvSpPr>
              <p:cNvPr id="299" name="Freeform: Shape 298">
                <a:extLst>
                  <a:ext uri="{FF2B5EF4-FFF2-40B4-BE49-F238E27FC236}">
                    <a16:creationId xmlns:a16="http://schemas.microsoft.com/office/drawing/2014/main" id="{7DD3EA46-A134-42E7-9DAD-A09B8C837AF5}"/>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0" name="Freeform: Shape 299">
                <a:extLst>
                  <a:ext uri="{FF2B5EF4-FFF2-40B4-BE49-F238E27FC236}">
                    <a16:creationId xmlns:a16="http://schemas.microsoft.com/office/drawing/2014/main" id="{A6D91731-ACD6-446D-9892-49EA1249A790}"/>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1" name="Freeform: Shape 300">
                <a:extLst>
                  <a:ext uri="{FF2B5EF4-FFF2-40B4-BE49-F238E27FC236}">
                    <a16:creationId xmlns:a16="http://schemas.microsoft.com/office/drawing/2014/main" id="{C806BA9E-3656-47C6-9B5C-1D612E80A7DD}"/>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02" name="Freeform: Shape 301">
                <a:extLst>
                  <a:ext uri="{FF2B5EF4-FFF2-40B4-BE49-F238E27FC236}">
                    <a16:creationId xmlns:a16="http://schemas.microsoft.com/office/drawing/2014/main" id="{4B101F5D-77A8-44F5-A261-C91E3CB8364C}"/>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nvGrpSpPr>
          <p:cNvPr id="303" name="Group 302">
            <a:extLst>
              <a:ext uri="{FF2B5EF4-FFF2-40B4-BE49-F238E27FC236}">
                <a16:creationId xmlns:a16="http://schemas.microsoft.com/office/drawing/2014/main" id="{B09CF824-2F9E-4196-9C93-E3A20024A734}"/>
              </a:ext>
            </a:extLst>
          </p:cNvPr>
          <p:cNvGrpSpPr/>
          <p:nvPr/>
        </p:nvGrpSpPr>
        <p:grpSpPr>
          <a:xfrm>
            <a:off x="5517086" y="3682239"/>
            <a:ext cx="363849" cy="118633"/>
            <a:chOff x="3444386" y="4354056"/>
            <a:chExt cx="363849" cy="118633"/>
          </a:xfrm>
        </p:grpSpPr>
        <p:sp>
          <p:nvSpPr>
            <p:cNvPr id="304" name="Freeform: Shape 303">
              <a:extLst>
                <a:ext uri="{FF2B5EF4-FFF2-40B4-BE49-F238E27FC236}">
                  <a16:creationId xmlns:a16="http://schemas.microsoft.com/office/drawing/2014/main" id="{17512B1B-BB56-4802-B66C-9BB619CCFAC3}"/>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5" name="Freeform: Shape 304">
              <a:extLst>
                <a:ext uri="{FF2B5EF4-FFF2-40B4-BE49-F238E27FC236}">
                  <a16:creationId xmlns:a16="http://schemas.microsoft.com/office/drawing/2014/main" id="{27522F5F-45DC-426E-B7DC-2771912D2AF9}"/>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06" name="Freeform: Shape 305">
              <a:extLst>
                <a:ext uri="{FF2B5EF4-FFF2-40B4-BE49-F238E27FC236}">
                  <a16:creationId xmlns:a16="http://schemas.microsoft.com/office/drawing/2014/main" id="{3F536DF8-3DCA-43A1-8297-192895A4925B}"/>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07" name="Freeform: Shape 306">
              <a:extLst>
                <a:ext uri="{FF2B5EF4-FFF2-40B4-BE49-F238E27FC236}">
                  <a16:creationId xmlns:a16="http://schemas.microsoft.com/office/drawing/2014/main" id="{BDC5B268-D12C-45A8-B87B-F3114E0D6C52}"/>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08" name="Group 307">
            <a:extLst>
              <a:ext uri="{FF2B5EF4-FFF2-40B4-BE49-F238E27FC236}">
                <a16:creationId xmlns:a16="http://schemas.microsoft.com/office/drawing/2014/main" id="{84F5CC44-3172-42B0-89BE-78D354DCFC43}"/>
              </a:ext>
            </a:extLst>
          </p:cNvPr>
          <p:cNvGrpSpPr/>
          <p:nvPr/>
        </p:nvGrpSpPr>
        <p:grpSpPr>
          <a:xfrm>
            <a:off x="7427011" y="3682239"/>
            <a:ext cx="363849" cy="118633"/>
            <a:chOff x="3444386" y="4354056"/>
            <a:chExt cx="363849" cy="118633"/>
          </a:xfrm>
        </p:grpSpPr>
        <p:sp>
          <p:nvSpPr>
            <p:cNvPr id="309" name="Freeform: Shape 308">
              <a:extLst>
                <a:ext uri="{FF2B5EF4-FFF2-40B4-BE49-F238E27FC236}">
                  <a16:creationId xmlns:a16="http://schemas.microsoft.com/office/drawing/2014/main" id="{C0FB0595-DCF5-4FFF-A567-363D7846100D}"/>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10" name="Freeform: Shape 309">
              <a:extLst>
                <a:ext uri="{FF2B5EF4-FFF2-40B4-BE49-F238E27FC236}">
                  <a16:creationId xmlns:a16="http://schemas.microsoft.com/office/drawing/2014/main" id="{CB9482C0-DBE4-453C-80C3-8799FEF7200E}"/>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11" name="Freeform: Shape 310">
              <a:extLst>
                <a:ext uri="{FF2B5EF4-FFF2-40B4-BE49-F238E27FC236}">
                  <a16:creationId xmlns:a16="http://schemas.microsoft.com/office/drawing/2014/main" id="{1FA7CE14-E9EE-4A44-BBE2-20737B8F2779}"/>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12" name="Freeform: Shape 311">
              <a:extLst>
                <a:ext uri="{FF2B5EF4-FFF2-40B4-BE49-F238E27FC236}">
                  <a16:creationId xmlns:a16="http://schemas.microsoft.com/office/drawing/2014/main" id="{D0417CA3-8FB6-420E-A732-251F0142ADA2}"/>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16" name="Group 315">
            <a:extLst>
              <a:ext uri="{FF2B5EF4-FFF2-40B4-BE49-F238E27FC236}">
                <a16:creationId xmlns:a16="http://schemas.microsoft.com/office/drawing/2014/main" id="{3B667E88-0B8D-4CAE-A71A-CBE3450106C5}"/>
              </a:ext>
            </a:extLst>
          </p:cNvPr>
          <p:cNvGrpSpPr/>
          <p:nvPr/>
        </p:nvGrpSpPr>
        <p:grpSpPr>
          <a:xfrm>
            <a:off x="10072918" y="3682239"/>
            <a:ext cx="363849" cy="118633"/>
            <a:chOff x="3444386" y="4354056"/>
            <a:chExt cx="363849" cy="118633"/>
          </a:xfrm>
        </p:grpSpPr>
        <p:sp>
          <p:nvSpPr>
            <p:cNvPr id="317" name="Freeform: Shape 316">
              <a:extLst>
                <a:ext uri="{FF2B5EF4-FFF2-40B4-BE49-F238E27FC236}">
                  <a16:creationId xmlns:a16="http://schemas.microsoft.com/office/drawing/2014/main" id="{57071C24-5349-4135-AEDD-8B8D17D27254}"/>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18" name="Freeform: Shape 317">
              <a:extLst>
                <a:ext uri="{FF2B5EF4-FFF2-40B4-BE49-F238E27FC236}">
                  <a16:creationId xmlns:a16="http://schemas.microsoft.com/office/drawing/2014/main" id="{9E8C661F-C065-4AB2-96F2-7A0BF9D24026}"/>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19" name="Freeform: Shape 318">
              <a:extLst>
                <a:ext uri="{FF2B5EF4-FFF2-40B4-BE49-F238E27FC236}">
                  <a16:creationId xmlns:a16="http://schemas.microsoft.com/office/drawing/2014/main" id="{42B34132-1808-4651-88E0-D7EA335FA1A3}"/>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0" name="Freeform: Shape 319">
              <a:extLst>
                <a:ext uri="{FF2B5EF4-FFF2-40B4-BE49-F238E27FC236}">
                  <a16:creationId xmlns:a16="http://schemas.microsoft.com/office/drawing/2014/main" id="{E520B83D-7AE4-41E8-8045-87E492E69708}"/>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22" name="Group 321">
            <a:extLst>
              <a:ext uri="{FF2B5EF4-FFF2-40B4-BE49-F238E27FC236}">
                <a16:creationId xmlns:a16="http://schemas.microsoft.com/office/drawing/2014/main" id="{8467E467-B526-4392-B4D3-9B18C07239EA}"/>
              </a:ext>
            </a:extLst>
          </p:cNvPr>
          <p:cNvGrpSpPr/>
          <p:nvPr/>
        </p:nvGrpSpPr>
        <p:grpSpPr>
          <a:xfrm>
            <a:off x="10070872" y="2510903"/>
            <a:ext cx="363849" cy="118633"/>
            <a:chOff x="3444386" y="4354056"/>
            <a:chExt cx="363849" cy="118633"/>
          </a:xfrm>
        </p:grpSpPr>
        <p:sp>
          <p:nvSpPr>
            <p:cNvPr id="323" name="Freeform: Shape 322">
              <a:extLst>
                <a:ext uri="{FF2B5EF4-FFF2-40B4-BE49-F238E27FC236}">
                  <a16:creationId xmlns:a16="http://schemas.microsoft.com/office/drawing/2014/main" id="{FB04A5F8-4B92-4479-9D66-C0692F66F6F4}"/>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24" name="Freeform: Shape 323">
              <a:extLst>
                <a:ext uri="{FF2B5EF4-FFF2-40B4-BE49-F238E27FC236}">
                  <a16:creationId xmlns:a16="http://schemas.microsoft.com/office/drawing/2014/main" id="{64713FAC-6B39-4C27-8943-111E17E85A20}"/>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25" name="Freeform: Shape 324">
              <a:extLst>
                <a:ext uri="{FF2B5EF4-FFF2-40B4-BE49-F238E27FC236}">
                  <a16:creationId xmlns:a16="http://schemas.microsoft.com/office/drawing/2014/main" id="{A280753B-00B4-4CCA-B7D7-6D0FD98CEB34}"/>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6" name="Freeform: Shape 325">
              <a:extLst>
                <a:ext uri="{FF2B5EF4-FFF2-40B4-BE49-F238E27FC236}">
                  <a16:creationId xmlns:a16="http://schemas.microsoft.com/office/drawing/2014/main" id="{97BE67F9-9517-4364-BA2B-FCF6E57E36FC}"/>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27" name="Group 326">
            <a:extLst>
              <a:ext uri="{FF2B5EF4-FFF2-40B4-BE49-F238E27FC236}">
                <a16:creationId xmlns:a16="http://schemas.microsoft.com/office/drawing/2014/main" id="{E9BB1456-677C-4067-9047-14F58991A118}"/>
              </a:ext>
            </a:extLst>
          </p:cNvPr>
          <p:cNvGrpSpPr/>
          <p:nvPr/>
        </p:nvGrpSpPr>
        <p:grpSpPr>
          <a:xfrm>
            <a:off x="10070872" y="4851210"/>
            <a:ext cx="363849" cy="118633"/>
            <a:chOff x="3444386" y="4354056"/>
            <a:chExt cx="363849" cy="118633"/>
          </a:xfrm>
        </p:grpSpPr>
        <p:sp>
          <p:nvSpPr>
            <p:cNvPr id="328" name="Freeform: Shape 327">
              <a:extLst>
                <a:ext uri="{FF2B5EF4-FFF2-40B4-BE49-F238E27FC236}">
                  <a16:creationId xmlns:a16="http://schemas.microsoft.com/office/drawing/2014/main" id="{88FA8DF4-067C-47AB-8FD6-706952C95825}"/>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29" name="Freeform: Shape 328">
              <a:extLst>
                <a:ext uri="{FF2B5EF4-FFF2-40B4-BE49-F238E27FC236}">
                  <a16:creationId xmlns:a16="http://schemas.microsoft.com/office/drawing/2014/main" id="{F23F8FD3-5146-4443-9FDD-889EDB45D43B}"/>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30" name="Freeform: Shape 329">
              <a:extLst>
                <a:ext uri="{FF2B5EF4-FFF2-40B4-BE49-F238E27FC236}">
                  <a16:creationId xmlns:a16="http://schemas.microsoft.com/office/drawing/2014/main" id="{D5BEC76B-127D-48B4-97F2-602845EFDB60}"/>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31" name="Freeform: Shape 330">
              <a:extLst>
                <a:ext uri="{FF2B5EF4-FFF2-40B4-BE49-F238E27FC236}">
                  <a16:creationId xmlns:a16="http://schemas.microsoft.com/office/drawing/2014/main" id="{720748F1-1C3D-474B-A3B4-69C20C7BC9DF}"/>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35" name="Group 334">
            <a:extLst>
              <a:ext uri="{FF2B5EF4-FFF2-40B4-BE49-F238E27FC236}">
                <a16:creationId xmlns:a16="http://schemas.microsoft.com/office/drawing/2014/main" id="{0BB89FCC-4D10-46BF-B18B-1C7DE40D7358}"/>
              </a:ext>
            </a:extLst>
          </p:cNvPr>
          <p:cNvGrpSpPr/>
          <p:nvPr/>
        </p:nvGrpSpPr>
        <p:grpSpPr>
          <a:xfrm rot="16200000">
            <a:off x="6154684" y="2480923"/>
            <a:ext cx="431256" cy="152193"/>
            <a:chOff x="3432965" y="4337276"/>
            <a:chExt cx="431256" cy="152193"/>
          </a:xfrm>
        </p:grpSpPr>
        <p:sp>
          <p:nvSpPr>
            <p:cNvPr id="336" name="Rectangle 335">
              <a:extLst>
                <a:ext uri="{FF2B5EF4-FFF2-40B4-BE49-F238E27FC236}">
                  <a16:creationId xmlns:a16="http://schemas.microsoft.com/office/drawing/2014/main" id="{A3007581-4A38-484B-AF26-ED5C5F0514CE}"/>
                </a:ext>
              </a:extLst>
            </p:cNvPr>
            <p:cNvSpPr/>
            <p:nvPr/>
          </p:nvSpPr>
          <p:spPr>
            <a:xfrm>
              <a:off x="3432965" y="4337276"/>
              <a:ext cx="386695" cy="15219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37" name="Freeform: Shape 336">
              <a:extLst>
                <a:ext uri="{FF2B5EF4-FFF2-40B4-BE49-F238E27FC236}">
                  <a16:creationId xmlns:a16="http://schemas.microsoft.com/office/drawing/2014/main" id="{88544F0E-23F9-4904-95F6-8EBC84B1E74A}"/>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38" name="Freeform: Shape 337">
              <a:extLst>
                <a:ext uri="{FF2B5EF4-FFF2-40B4-BE49-F238E27FC236}">
                  <a16:creationId xmlns:a16="http://schemas.microsoft.com/office/drawing/2014/main" id="{3256D88B-007E-41AB-8CC7-4FEB6BBA226C}"/>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39" name="Freeform: Shape 338">
              <a:extLst>
                <a:ext uri="{FF2B5EF4-FFF2-40B4-BE49-F238E27FC236}">
                  <a16:creationId xmlns:a16="http://schemas.microsoft.com/office/drawing/2014/main" id="{0B188C64-4C69-45F2-86F4-C1A79AE7CCF3}"/>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40" name="Freeform: Shape 339">
              <a:extLst>
                <a:ext uri="{FF2B5EF4-FFF2-40B4-BE49-F238E27FC236}">
                  <a16:creationId xmlns:a16="http://schemas.microsoft.com/office/drawing/2014/main" id="{66415FED-6DF0-4D65-9CDD-BCD724620968}"/>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nvGrpSpPr>
            <p:cNvPr id="341" name="Group 340">
              <a:extLst>
                <a:ext uri="{FF2B5EF4-FFF2-40B4-BE49-F238E27FC236}">
                  <a16:creationId xmlns:a16="http://schemas.microsoft.com/office/drawing/2014/main" id="{43C1064D-09BC-4B79-A7C9-DEA193180E13}"/>
                </a:ext>
              </a:extLst>
            </p:cNvPr>
            <p:cNvGrpSpPr/>
            <p:nvPr/>
          </p:nvGrpSpPr>
          <p:grpSpPr>
            <a:xfrm>
              <a:off x="3500372" y="4355403"/>
              <a:ext cx="363849" cy="118633"/>
              <a:chOff x="3444386" y="4354056"/>
              <a:chExt cx="363849" cy="118633"/>
            </a:xfrm>
          </p:grpSpPr>
          <p:sp>
            <p:nvSpPr>
              <p:cNvPr id="342" name="Freeform: Shape 341">
                <a:extLst>
                  <a:ext uri="{FF2B5EF4-FFF2-40B4-BE49-F238E27FC236}">
                    <a16:creationId xmlns:a16="http://schemas.microsoft.com/office/drawing/2014/main" id="{8DE2CC34-200E-4F05-B556-A1E47DA6EC18}"/>
                  </a:ext>
                </a:extLst>
              </p:cNvPr>
              <p:cNvSpPr/>
              <p:nvPr/>
            </p:nvSpPr>
            <p:spPr>
              <a:xfrm>
                <a:off x="3444386"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43" name="Freeform: Shape 342">
                <a:extLst>
                  <a:ext uri="{FF2B5EF4-FFF2-40B4-BE49-F238E27FC236}">
                    <a16:creationId xmlns:a16="http://schemas.microsoft.com/office/drawing/2014/main" id="{D8BFAAA6-8C09-440F-B9E6-6C50842D690B}"/>
                  </a:ext>
                </a:extLst>
              </p:cNvPr>
              <p:cNvSpPr/>
              <p:nvPr/>
            </p:nvSpPr>
            <p:spPr>
              <a:xfrm>
                <a:off x="3540484"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44" name="Freeform: Shape 343">
                <a:extLst>
                  <a:ext uri="{FF2B5EF4-FFF2-40B4-BE49-F238E27FC236}">
                    <a16:creationId xmlns:a16="http://schemas.microsoft.com/office/drawing/2014/main" id="{F7D07161-0675-4E6D-9434-25FB2C555A89}"/>
                  </a:ext>
                </a:extLst>
              </p:cNvPr>
              <p:cNvSpPr/>
              <p:nvPr/>
            </p:nvSpPr>
            <p:spPr>
              <a:xfrm>
                <a:off x="3636583"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45" name="Freeform: Shape 344">
                <a:extLst>
                  <a:ext uri="{FF2B5EF4-FFF2-40B4-BE49-F238E27FC236}">
                    <a16:creationId xmlns:a16="http://schemas.microsoft.com/office/drawing/2014/main" id="{8A44F2DD-8E74-48BC-ABED-C74902C6575D}"/>
                  </a:ext>
                </a:extLst>
              </p:cNvPr>
              <p:cNvSpPr/>
              <p:nvPr/>
            </p:nvSpPr>
            <p:spPr>
              <a:xfrm>
                <a:off x="3732682" y="4354056"/>
                <a:ext cx="75553" cy="118633"/>
              </a:xfrm>
              <a:custGeom>
                <a:avLst/>
                <a:gdLst>
                  <a:gd name="connsiteX0" fmla="*/ 303371 w 314325"/>
                  <a:gd name="connsiteY0" fmla="*/ 250031 h 542925"/>
                  <a:gd name="connsiteX1" fmla="*/ 72866 w 314325"/>
                  <a:gd name="connsiteY1" fmla="*/ 18574 h 542925"/>
                  <a:gd name="connsiteX2" fmla="*/ 18574 w 314325"/>
                  <a:gd name="connsiteY2" fmla="*/ 18574 h 542925"/>
                  <a:gd name="connsiteX3" fmla="*/ 7144 w 314325"/>
                  <a:gd name="connsiteY3" fmla="*/ 45244 h 542925"/>
                  <a:gd name="connsiteX4" fmla="*/ 18574 w 314325"/>
                  <a:gd name="connsiteY4" fmla="*/ 71914 h 542925"/>
                  <a:gd name="connsiteX5" fmla="*/ 223361 w 314325"/>
                  <a:gd name="connsiteY5" fmla="*/ 276701 h 542925"/>
                  <a:gd name="connsiteX6" fmla="*/ 19526 w 314325"/>
                  <a:gd name="connsiteY6" fmla="*/ 480536 h 542925"/>
                  <a:gd name="connsiteX7" fmla="*/ 8096 w 314325"/>
                  <a:gd name="connsiteY7" fmla="*/ 507206 h 542925"/>
                  <a:gd name="connsiteX8" fmla="*/ 19526 w 314325"/>
                  <a:gd name="connsiteY8" fmla="*/ 533876 h 542925"/>
                  <a:gd name="connsiteX9" fmla="*/ 73819 w 314325"/>
                  <a:gd name="connsiteY9" fmla="*/ 533876 h 542925"/>
                  <a:gd name="connsiteX10" fmla="*/ 304324 w 314325"/>
                  <a:gd name="connsiteY10" fmla="*/ 303371 h 542925"/>
                  <a:gd name="connsiteX11" fmla="*/ 303371 w 314325"/>
                  <a:gd name="connsiteY11" fmla="*/ 25003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325" h="542925">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chemeClr val="tx1"/>
              </a:solidFill>
              <a:ln w="9525" cap="flat">
                <a:solidFill>
                  <a:schemeClr val="tx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sp>
        <p:nvSpPr>
          <p:cNvPr id="348" name="TextBox 347">
            <a:extLst>
              <a:ext uri="{FF2B5EF4-FFF2-40B4-BE49-F238E27FC236}">
                <a16:creationId xmlns:a16="http://schemas.microsoft.com/office/drawing/2014/main" id="{0FA09D70-C5AD-4763-80E1-C2C8BC0027FD}"/>
              </a:ext>
            </a:extLst>
          </p:cNvPr>
          <p:cNvSpPr txBox="1"/>
          <p:nvPr/>
        </p:nvSpPr>
        <p:spPr>
          <a:xfrm>
            <a:off x="6555482" y="1761184"/>
            <a:ext cx="90120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K-means</a:t>
            </a:r>
          </a:p>
        </p:txBody>
      </p:sp>
      <p:cxnSp>
        <p:nvCxnSpPr>
          <p:cNvPr id="350" name="Connector: Elbow 349">
            <a:extLst>
              <a:ext uri="{FF2B5EF4-FFF2-40B4-BE49-F238E27FC236}">
                <a16:creationId xmlns:a16="http://schemas.microsoft.com/office/drawing/2014/main" id="{99725DAB-08E2-42C6-8027-1681F4410F4D}"/>
              </a:ext>
            </a:extLst>
          </p:cNvPr>
          <p:cNvCxnSpPr>
            <a:stCxn id="112" idx="2"/>
            <a:endCxn id="348" idx="1"/>
          </p:cNvCxnSpPr>
          <p:nvPr/>
        </p:nvCxnSpPr>
        <p:spPr>
          <a:xfrm rot="16200000" flipH="1">
            <a:off x="6343440" y="1703031"/>
            <a:ext cx="245096" cy="178988"/>
          </a:xfrm>
          <a:prstGeom prst="bentConnector2">
            <a:avLst/>
          </a:prstGeom>
        </p:spPr>
        <p:style>
          <a:lnRef idx="1">
            <a:schemeClr val="dk1"/>
          </a:lnRef>
          <a:fillRef idx="0">
            <a:schemeClr val="dk1"/>
          </a:fillRef>
          <a:effectRef idx="0">
            <a:schemeClr val="dk1"/>
          </a:effectRef>
          <a:fontRef idx="minor">
            <a:schemeClr val="tx1"/>
          </a:fontRef>
        </p:style>
      </p:cxnSp>
      <p:sp>
        <p:nvSpPr>
          <p:cNvPr id="351" name="TextBox 350">
            <a:extLst>
              <a:ext uri="{FF2B5EF4-FFF2-40B4-BE49-F238E27FC236}">
                <a16:creationId xmlns:a16="http://schemas.microsoft.com/office/drawing/2014/main" id="{F9A22455-88AF-4931-BBD3-B998F1CC359E}"/>
              </a:ext>
            </a:extLst>
          </p:cNvPr>
          <p:cNvSpPr txBox="1"/>
          <p:nvPr/>
        </p:nvSpPr>
        <p:spPr>
          <a:xfrm>
            <a:off x="6555482" y="1997010"/>
            <a:ext cx="93487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DBSCAN</a:t>
            </a:r>
          </a:p>
        </p:txBody>
      </p:sp>
      <p:cxnSp>
        <p:nvCxnSpPr>
          <p:cNvPr id="353" name="Connector: Elbow 352">
            <a:extLst>
              <a:ext uri="{FF2B5EF4-FFF2-40B4-BE49-F238E27FC236}">
                <a16:creationId xmlns:a16="http://schemas.microsoft.com/office/drawing/2014/main" id="{02CBF8BB-4CC3-46C5-BFA3-55F0300EDA2F}"/>
              </a:ext>
            </a:extLst>
          </p:cNvPr>
          <p:cNvCxnSpPr>
            <a:stCxn id="112" idx="2"/>
            <a:endCxn id="351" idx="1"/>
          </p:cNvCxnSpPr>
          <p:nvPr/>
        </p:nvCxnSpPr>
        <p:spPr>
          <a:xfrm rot="16200000" flipH="1">
            <a:off x="6225527" y="1820944"/>
            <a:ext cx="480922" cy="178988"/>
          </a:xfrm>
          <a:prstGeom prst="bentConnector2">
            <a:avLst/>
          </a:prstGeom>
        </p:spPr>
        <p:style>
          <a:lnRef idx="1">
            <a:schemeClr val="dk1"/>
          </a:lnRef>
          <a:fillRef idx="0">
            <a:schemeClr val="dk1"/>
          </a:fillRef>
          <a:effectRef idx="0">
            <a:schemeClr val="dk1"/>
          </a:effectRef>
          <a:fontRef idx="minor">
            <a:schemeClr val="tx1"/>
          </a:fontRef>
        </p:style>
      </p:cxnSp>
      <p:sp>
        <p:nvSpPr>
          <p:cNvPr id="355" name="TextBox 354">
            <a:extLst>
              <a:ext uri="{FF2B5EF4-FFF2-40B4-BE49-F238E27FC236}">
                <a16:creationId xmlns:a16="http://schemas.microsoft.com/office/drawing/2014/main" id="{F946A6FB-034A-4AC3-AA18-493782D0A558}"/>
              </a:ext>
            </a:extLst>
          </p:cNvPr>
          <p:cNvSpPr txBox="1"/>
          <p:nvPr/>
        </p:nvSpPr>
        <p:spPr>
          <a:xfrm>
            <a:off x="1778193" y="1806814"/>
            <a:ext cx="2769020"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Data Source: </a:t>
            </a:r>
          </a:p>
          <a:p>
            <a:r>
              <a:rPr lang="en-US" sz="1200" dirty="0">
                <a:latin typeface="Arial" panose="020B0604020202020204" pitchFamily="34" charset="0"/>
                <a:cs typeface="Arial" panose="020B0604020202020204" pitchFamily="34" charset="0"/>
              </a:rPr>
              <a:t>data.gov.sg/dataset/resale-flat-prices</a:t>
            </a:r>
          </a:p>
        </p:txBody>
      </p:sp>
      <p:cxnSp>
        <p:nvCxnSpPr>
          <p:cNvPr id="357" name="Connector: Elbow 356">
            <a:extLst>
              <a:ext uri="{FF2B5EF4-FFF2-40B4-BE49-F238E27FC236}">
                <a16:creationId xmlns:a16="http://schemas.microsoft.com/office/drawing/2014/main" id="{269CEC27-5F54-4810-911C-B86ADB14E9A5}"/>
              </a:ext>
            </a:extLst>
          </p:cNvPr>
          <p:cNvCxnSpPr>
            <a:stCxn id="116" idx="2"/>
            <a:endCxn id="355" idx="1"/>
          </p:cNvCxnSpPr>
          <p:nvPr/>
        </p:nvCxnSpPr>
        <p:spPr>
          <a:xfrm rot="16200000" flipH="1">
            <a:off x="1535099" y="1794553"/>
            <a:ext cx="367670" cy="118517"/>
          </a:xfrm>
          <a:prstGeom prst="bentConnector2">
            <a:avLst/>
          </a:prstGeom>
        </p:spPr>
        <p:style>
          <a:lnRef idx="1">
            <a:schemeClr val="dk1"/>
          </a:lnRef>
          <a:fillRef idx="0">
            <a:schemeClr val="dk1"/>
          </a:fillRef>
          <a:effectRef idx="0">
            <a:schemeClr val="dk1"/>
          </a:effectRef>
          <a:fontRef idx="minor">
            <a:schemeClr val="tx1"/>
          </a:fontRef>
        </p:style>
      </p:cxnSp>
      <p:sp>
        <p:nvSpPr>
          <p:cNvPr id="359" name="TextBox 358">
            <a:extLst>
              <a:ext uri="{FF2B5EF4-FFF2-40B4-BE49-F238E27FC236}">
                <a16:creationId xmlns:a16="http://schemas.microsoft.com/office/drawing/2014/main" id="{77FEBDEC-D039-4AC7-90C8-45BDFA18ED8D}"/>
              </a:ext>
            </a:extLst>
          </p:cNvPr>
          <p:cNvSpPr txBox="1"/>
          <p:nvPr/>
        </p:nvSpPr>
        <p:spPr>
          <a:xfrm>
            <a:off x="225308" y="5376492"/>
            <a:ext cx="3184633" cy="1246495"/>
          </a:xfrm>
          <a:prstGeom prst="rect">
            <a:avLst/>
          </a:prstGeom>
          <a:noFill/>
        </p:spPr>
        <p:txBody>
          <a:bodyPr wrap="square" rtlCol="0">
            <a:spAutoFit/>
          </a:bodyPr>
          <a:lstStyle/>
          <a:p>
            <a:pPr>
              <a:spcBef>
                <a:spcPts val="300"/>
              </a:spcBef>
              <a:spcAft>
                <a:spcPts val="300"/>
              </a:spcAft>
            </a:pPr>
            <a:r>
              <a:rPr lang="en-US" sz="1200" dirty="0">
                <a:latin typeface="Arial" panose="020B0604020202020204" pitchFamily="34" charset="0"/>
                <a:cs typeface="Arial" panose="020B0604020202020204" pitchFamily="34" charset="0"/>
              </a:rPr>
              <a:t>Title: Resale Flat Prices</a:t>
            </a:r>
          </a:p>
          <a:p>
            <a:pPr marL="858838" indent="-858838">
              <a:spcBef>
                <a:spcPts val="300"/>
              </a:spcBef>
              <a:spcAft>
                <a:spcPts val="300"/>
              </a:spcAft>
            </a:pPr>
            <a:r>
              <a:rPr lang="en-US" sz="1200" dirty="0">
                <a:latin typeface="Arial" panose="020B0604020202020204" pitchFamily="34" charset="0"/>
                <a:cs typeface="Arial" panose="020B0604020202020204" pitchFamily="34" charset="0"/>
              </a:rPr>
              <a:t>Description: Resale transacted prices from 1990 to 2022 onwards</a:t>
            </a:r>
          </a:p>
          <a:p>
            <a:pPr>
              <a:spcBef>
                <a:spcPts val="300"/>
              </a:spcBef>
              <a:spcAft>
                <a:spcPts val="300"/>
              </a:spcAft>
            </a:pPr>
            <a:r>
              <a:rPr lang="en-US" sz="1200" dirty="0">
                <a:latin typeface="Arial" panose="020B0604020202020204" pitchFamily="34" charset="0"/>
                <a:cs typeface="Arial" panose="020B0604020202020204" pitchFamily="34" charset="0"/>
              </a:rPr>
              <a:t>Publisher: Housing and Development Board</a:t>
            </a:r>
          </a:p>
          <a:p>
            <a:pPr>
              <a:spcBef>
                <a:spcPts val="300"/>
              </a:spcBef>
              <a:spcAft>
                <a:spcPts val="300"/>
              </a:spcAft>
            </a:pPr>
            <a:r>
              <a:rPr lang="en-US" sz="1200" dirty="0">
                <a:latin typeface="Arial" panose="020B0604020202020204" pitchFamily="34" charset="0"/>
                <a:cs typeface="Arial" panose="020B0604020202020204" pitchFamily="34" charset="0"/>
              </a:rPr>
              <a:t>Dataset: 870,417 rows &amp; 11 features</a:t>
            </a:r>
          </a:p>
        </p:txBody>
      </p:sp>
      <p:sp>
        <p:nvSpPr>
          <p:cNvPr id="361" name="TextBox 360">
            <a:extLst>
              <a:ext uri="{FF2B5EF4-FFF2-40B4-BE49-F238E27FC236}">
                <a16:creationId xmlns:a16="http://schemas.microsoft.com/office/drawing/2014/main" id="{038E747E-2BD0-4CEA-A394-BD6D2085134C}"/>
              </a:ext>
            </a:extLst>
          </p:cNvPr>
          <p:cNvSpPr txBox="1"/>
          <p:nvPr/>
        </p:nvSpPr>
        <p:spPr>
          <a:xfrm>
            <a:off x="7097250" y="5376492"/>
            <a:ext cx="2746124" cy="1092607"/>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200" dirty="0">
                <a:latin typeface="Arial" panose="020B0604020202020204" pitchFamily="34" charset="0"/>
                <a:cs typeface="Arial" panose="020B0604020202020204" pitchFamily="34" charset="0"/>
              </a:rPr>
              <a:t>Discover the underlying patterns and structures of a data set</a:t>
            </a:r>
          </a:p>
          <a:p>
            <a:pPr marL="171450" indent="-171450">
              <a:spcBef>
                <a:spcPts val="300"/>
              </a:spcBef>
              <a:spcAft>
                <a:spcPts val="300"/>
              </a:spcAft>
              <a:buFont typeface="Arial" panose="020B0604020202020204" pitchFamily="34" charset="0"/>
              <a:buChar char="•"/>
            </a:pPr>
            <a:r>
              <a:rPr lang="en-US" sz="1200" dirty="0">
                <a:latin typeface="Arial" panose="020B0604020202020204" pitchFamily="34" charset="0"/>
                <a:cs typeface="Arial" panose="020B0604020202020204" pitchFamily="34" charset="0"/>
              </a:rPr>
              <a:t>Typical algorithms include clustering, dimensionality reduction, and anomaly detection.</a:t>
            </a:r>
          </a:p>
        </p:txBody>
      </p:sp>
      <p:sp>
        <p:nvSpPr>
          <p:cNvPr id="363" name="TextBox 362">
            <a:extLst>
              <a:ext uri="{FF2B5EF4-FFF2-40B4-BE49-F238E27FC236}">
                <a16:creationId xmlns:a16="http://schemas.microsoft.com/office/drawing/2014/main" id="{6BCF41E9-DF15-4B3A-BC5E-707F0ADCAF03}"/>
              </a:ext>
            </a:extLst>
          </p:cNvPr>
          <p:cNvSpPr txBox="1"/>
          <p:nvPr/>
        </p:nvSpPr>
        <p:spPr>
          <a:xfrm>
            <a:off x="3548090" y="5376492"/>
            <a:ext cx="2746126" cy="907941"/>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200" dirty="0">
                <a:latin typeface="Arial" panose="020B0604020202020204" pitchFamily="34" charset="0"/>
                <a:cs typeface="Arial" panose="020B0604020202020204" pitchFamily="34" charset="0"/>
              </a:rPr>
              <a:t>Unsupervised learning is used when the problem requires a massive amount of unlabeled data.</a:t>
            </a:r>
          </a:p>
          <a:p>
            <a:pPr marL="171450" indent="-171450">
              <a:spcBef>
                <a:spcPts val="300"/>
              </a:spcBef>
              <a:spcAft>
                <a:spcPts val="300"/>
              </a:spcAft>
              <a:buFont typeface="Arial" panose="020B0604020202020204" pitchFamily="34" charset="0"/>
              <a:buChar char="•"/>
            </a:pPr>
            <a:r>
              <a:rPr lang="en-US" sz="1200" dirty="0">
                <a:latin typeface="Arial" panose="020B0604020202020204" pitchFamily="34" charset="0"/>
                <a:cs typeface="Arial" panose="020B0604020202020204" pitchFamily="34" charset="0"/>
              </a:rPr>
              <a:t>The model can identify the patterns</a:t>
            </a:r>
          </a:p>
        </p:txBody>
      </p:sp>
      <p:sp>
        <p:nvSpPr>
          <p:cNvPr id="364" name="TextBox 363">
            <a:extLst>
              <a:ext uri="{FF2B5EF4-FFF2-40B4-BE49-F238E27FC236}">
                <a16:creationId xmlns:a16="http://schemas.microsoft.com/office/drawing/2014/main" id="{6B32B99E-411A-4CAD-BD04-53C78E80B327}"/>
              </a:ext>
            </a:extLst>
          </p:cNvPr>
          <p:cNvSpPr txBox="1"/>
          <p:nvPr/>
        </p:nvSpPr>
        <p:spPr>
          <a:xfrm>
            <a:off x="834396" y="5005079"/>
            <a:ext cx="1606530" cy="307777"/>
          </a:xfrm>
          <a:prstGeom prst="rect">
            <a:avLst/>
          </a:prstGeom>
          <a:noFill/>
        </p:spPr>
        <p:txBody>
          <a:bodyPr wrap="none" rtlCol="0" anchor="ctr">
            <a:spAutoFit/>
          </a:bodyPr>
          <a:lstStyle/>
          <a:p>
            <a:pPr algn="ctr" defTabSz="914400">
              <a:defRPr/>
            </a:pPr>
            <a:r>
              <a:rPr lang="en-US" sz="1400" b="1" dirty="0">
                <a:latin typeface="Arial" panose="020B0604020202020204" pitchFamily="34" charset="0"/>
                <a:cs typeface="Arial" panose="020B0604020202020204" pitchFamily="34" charset="0"/>
              </a:rPr>
              <a:t>Data Information</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34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BD4C-F69B-4659-854A-093A3AD983A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Approach</a:t>
            </a:r>
          </a:p>
        </p:txBody>
      </p:sp>
      <p:grpSp>
        <p:nvGrpSpPr>
          <p:cNvPr id="73" name="Group 72">
            <a:extLst>
              <a:ext uri="{FF2B5EF4-FFF2-40B4-BE49-F238E27FC236}">
                <a16:creationId xmlns:a16="http://schemas.microsoft.com/office/drawing/2014/main" id="{B66689B9-7844-492F-82F3-C27F69E44BD9}"/>
              </a:ext>
            </a:extLst>
          </p:cNvPr>
          <p:cNvGrpSpPr/>
          <p:nvPr/>
        </p:nvGrpSpPr>
        <p:grpSpPr>
          <a:xfrm>
            <a:off x="1796143" y="1491791"/>
            <a:ext cx="8599715" cy="4816122"/>
            <a:chOff x="1586195" y="1491791"/>
            <a:chExt cx="8599715" cy="4816122"/>
          </a:xfrm>
        </p:grpSpPr>
        <p:sp>
          <p:nvSpPr>
            <p:cNvPr id="11" name="Rounded Rectangle 44">
              <a:extLst>
                <a:ext uri="{FF2B5EF4-FFF2-40B4-BE49-F238E27FC236}">
                  <a16:creationId xmlns:a16="http://schemas.microsoft.com/office/drawing/2014/main" id="{FE5F99A4-0EE8-4043-8D7E-2707A071B973}"/>
                </a:ext>
              </a:extLst>
            </p:cNvPr>
            <p:cNvSpPr/>
            <p:nvPr/>
          </p:nvSpPr>
          <p:spPr>
            <a:xfrm rot="2779118">
              <a:off x="6821193" y="1981402"/>
              <a:ext cx="17720" cy="83269"/>
            </a:xfrm>
            <a:prstGeom prst="roundRect">
              <a:avLst>
                <a:gd name="adj" fmla="val 3382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BA67A06-D5EA-492F-9A1F-4C58BE1E8144}"/>
                </a:ext>
              </a:extLst>
            </p:cNvPr>
            <p:cNvSpPr txBox="1"/>
            <p:nvPr/>
          </p:nvSpPr>
          <p:spPr>
            <a:xfrm flipH="1">
              <a:off x="5060522" y="5292250"/>
              <a:ext cx="1960919" cy="10156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5A99F"/>
                  </a:solidFill>
                  <a:effectLst/>
                  <a:uLnTx/>
                  <a:uFillTx/>
                  <a:latin typeface="Arial" panose="020B0604020202020204" pitchFamily="34" charset="0"/>
                  <a:cs typeface="Arial" panose="020B0604020202020204" pitchFamily="34" charset="0"/>
                </a:rPr>
                <a:t>Data Clearing &amp; Exploratory Data Analysis</a:t>
              </a:r>
            </a:p>
          </p:txBody>
        </p:sp>
        <p:sp>
          <p:nvSpPr>
            <p:cNvPr id="40" name="TextBox 39">
              <a:extLst>
                <a:ext uri="{FF2B5EF4-FFF2-40B4-BE49-F238E27FC236}">
                  <a16:creationId xmlns:a16="http://schemas.microsoft.com/office/drawing/2014/main" id="{11D58DE8-5824-47FE-B26B-EC361F798999}"/>
                </a:ext>
              </a:extLst>
            </p:cNvPr>
            <p:cNvSpPr txBox="1"/>
            <p:nvPr/>
          </p:nvSpPr>
          <p:spPr>
            <a:xfrm flipH="1">
              <a:off x="1788490" y="3945747"/>
              <a:ext cx="2195618"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3F6E8A"/>
                  </a:solidFill>
                  <a:effectLst/>
                  <a:uLnTx/>
                  <a:uFillTx/>
                  <a:latin typeface="Arial" panose="020B0604020202020204" pitchFamily="34" charset="0"/>
                  <a:cs typeface="Arial" panose="020B0604020202020204" pitchFamily="34" charset="0"/>
                </a:rPr>
                <a:t>Data Modeling</a:t>
              </a:r>
            </a:p>
          </p:txBody>
        </p:sp>
        <p:sp>
          <p:nvSpPr>
            <p:cNvPr id="38" name="TextBox 37">
              <a:extLst>
                <a:ext uri="{FF2B5EF4-FFF2-40B4-BE49-F238E27FC236}">
                  <a16:creationId xmlns:a16="http://schemas.microsoft.com/office/drawing/2014/main" id="{25F4CA3D-DF1E-4D7B-A4BD-96F37B163142}"/>
                </a:ext>
              </a:extLst>
            </p:cNvPr>
            <p:cNvSpPr txBox="1"/>
            <p:nvPr/>
          </p:nvSpPr>
          <p:spPr>
            <a:xfrm flipH="1">
              <a:off x="7751251" y="3945747"/>
              <a:ext cx="223236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1" kern="0" dirty="0">
                  <a:solidFill>
                    <a:srgbClr val="B9966B"/>
                  </a:solidFill>
                  <a:latin typeface="Arial" panose="020B0604020202020204" pitchFamily="34" charset="0"/>
                  <a:cs typeface="Arial" panose="020B0604020202020204" pitchFamily="34" charset="0"/>
                </a:rPr>
                <a:t>Data Collection</a:t>
              </a:r>
              <a:endParaRPr kumimoji="0" lang="en-US" sz="2000" b="1" i="0" u="none" strike="noStrike" kern="0" cap="none" spc="0" normalizeH="0" baseline="0" noProof="0" dirty="0">
                <a:ln>
                  <a:noFill/>
                </a:ln>
                <a:solidFill>
                  <a:srgbClr val="B9966B"/>
                </a:solidFill>
                <a:effectLst/>
                <a:uLnTx/>
                <a:uFillTx/>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B12EFE03-B238-4DE9-85C6-97C89E01352A}"/>
                </a:ext>
              </a:extLst>
            </p:cNvPr>
            <p:cNvSpPr txBox="1"/>
            <p:nvPr/>
          </p:nvSpPr>
          <p:spPr>
            <a:xfrm flipH="1">
              <a:off x="1586195" y="1761352"/>
              <a:ext cx="2509308" cy="70788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9BC082"/>
                  </a:solidFill>
                  <a:effectLst/>
                  <a:uLnTx/>
                  <a:uFillTx/>
                  <a:latin typeface="Arial" panose="020B0604020202020204" pitchFamily="34" charset="0"/>
                  <a:cs typeface="Arial" panose="020B0604020202020204" pitchFamily="34" charset="0"/>
                </a:rPr>
                <a:t>Conclusion and Recommendations</a:t>
              </a:r>
            </a:p>
          </p:txBody>
        </p:sp>
        <p:sp>
          <p:nvSpPr>
            <p:cNvPr id="34" name="TextBox 33">
              <a:extLst>
                <a:ext uri="{FF2B5EF4-FFF2-40B4-BE49-F238E27FC236}">
                  <a16:creationId xmlns:a16="http://schemas.microsoft.com/office/drawing/2014/main" id="{B330992F-FE40-43EA-ABBC-90C875DD2AF5}"/>
                </a:ext>
              </a:extLst>
            </p:cNvPr>
            <p:cNvSpPr txBox="1"/>
            <p:nvPr/>
          </p:nvSpPr>
          <p:spPr>
            <a:xfrm flipH="1">
              <a:off x="7639854" y="1761352"/>
              <a:ext cx="254605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C4450"/>
                  </a:solidFill>
                  <a:effectLst/>
                  <a:uLnTx/>
                  <a:uFillTx/>
                  <a:latin typeface="Arial" panose="020B0604020202020204" pitchFamily="34" charset="0"/>
                  <a:cs typeface="Arial" panose="020B0604020202020204" pitchFamily="34" charset="0"/>
                </a:rPr>
                <a:t>Problem Statement</a:t>
              </a:r>
            </a:p>
          </p:txBody>
        </p:sp>
        <p:grpSp>
          <p:nvGrpSpPr>
            <p:cNvPr id="22" name="Group 21">
              <a:extLst>
                <a:ext uri="{FF2B5EF4-FFF2-40B4-BE49-F238E27FC236}">
                  <a16:creationId xmlns:a16="http://schemas.microsoft.com/office/drawing/2014/main" id="{4321BC2F-06B7-4A32-B226-78ACA5702240}"/>
                </a:ext>
              </a:extLst>
            </p:cNvPr>
            <p:cNvGrpSpPr/>
            <p:nvPr/>
          </p:nvGrpSpPr>
          <p:grpSpPr>
            <a:xfrm>
              <a:off x="4132380" y="1491791"/>
              <a:ext cx="3594174" cy="3625888"/>
              <a:chOff x="2676931" y="1815921"/>
              <a:chExt cx="3791407" cy="3824864"/>
            </a:xfrm>
          </p:grpSpPr>
          <p:sp>
            <p:nvSpPr>
              <p:cNvPr id="24" name="Freeform 61">
                <a:extLst>
                  <a:ext uri="{FF2B5EF4-FFF2-40B4-BE49-F238E27FC236}">
                    <a16:creationId xmlns:a16="http://schemas.microsoft.com/office/drawing/2014/main" id="{77FC4486-EDBE-40AC-A6AB-CEC7D5BB29E4}"/>
                  </a:ext>
                </a:extLst>
              </p:cNvPr>
              <p:cNvSpPr>
                <a:spLocks/>
              </p:cNvSpPr>
              <p:nvPr/>
            </p:nvSpPr>
            <p:spPr bwMode="auto">
              <a:xfrm>
                <a:off x="4571999" y="1815921"/>
                <a:ext cx="1804322" cy="1616847"/>
              </a:xfrm>
              <a:custGeom>
                <a:avLst/>
                <a:gdLst>
                  <a:gd name="connsiteX0" fmla="*/ 0 w 1804322"/>
                  <a:gd name="connsiteY0" fmla="*/ 0 h 1616847"/>
                  <a:gd name="connsiteX1" fmla="*/ 1804322 w 1804322"/>
                  <a:gd name="connsiteY1" fmla="*/ 1321352 h 1616847"/>
                  <a:gd name="connsiteX2" fmla="*/ 902161 w 1804322"/>
                  <a:gd name="connsiteY2" fmla="*/ 1616847 h 1616847"/>
                  <a:gd name="connsiteX3" fmla="*/ 669265 w 1804322"/>
                  <a:gd name="connsiteY3" fmla="*/ 1234636 h 1616847"/>
                  <a:gd name="connsiteX4" fmla="*/ 626324 w 1804322"/>
                  <a:gd name="connsiteY4" fmla="*/ 1197767 h 1616847"/>
                  <a:gd name="connsiteX5" fmla="*/ 523111 w 1804322"/>
                  <a:gd name="connsiteY5" fmla="*/ 1345170 h 1616847"/>
                  <a:gd name="connsiteX6" fmla="*/ 594225 w 1804322"/>
                  <a:gd name="connsiteY6" fmla="*/ 1394965 h 1616847"/>
                  <a:gd name="connsiteX7" fmla="*/ 352407 w 1804322"/>
                  <a:gd name="connsiteY7" fmla="*/ 1437604 h 1616847"/>
                  <a:gd name="connsiteX8" fmla="*/ 309768 w 1804322"/>
                  <a:gd name="connsiteY8" fmla="*/ 1195786 h 1616847"/>
                  <a:gd name="connsiteX9" fmla="*/ 380883 w 1804322"/>
                  <a:gd name="connsiteY9" fmla="*/ 1245581 h 1616847"/>
                  <a:gd name="connsiteX10" fmla="*/ 486514 w 1804322"/>
                  <a:gd name="connsiteY10" fmla="*/ 1094724 h 1616847"/>
                  <a:gd name="connsiteX11" fmla="*/ 432569 w 1804322"/>
                  <a:gd name="connsiteY11" fmla="*/ 1061311 h 1616847"/>
                  <a:gd name="connsiteX12" fmla="*/ 0 w 1804322"/>
                  <a:gd name="connsiteY12" fmla="*/ 956171 h 161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4322" h="1616847">
                    <a:moveTo>
                      <a:pt x="0" y="0"/>
                    </a:moveTo>
                    <a:cubicBezTo>
                      <a:pt x="821952" y="0"/>
                      <a:pt x="1550327" y="533431"/>
                      <a:pt x="1804322" y="1321352"/>
                    </a:cubicBezTo>
                    <a:lnTo>
                      <a:pt x="902161" y="1616847"/>
                    </a:lnTo>
                    <a:cubicBezTo>
                      <a:pt x="854537" y="1469076"/>
                      <a:pt x="773558" y="1339225"/>
                      <a:pt x="669265" y="1234636"/>
                    </a:cubicBezTo>
                    <a:lnTo>
                      <a:pt x="626324" y="1197767"/>
                    </a:lnTo>
                    <a:lnTo>
                      <a:pt x="523111" y="1345170"/>
                    </a:lnTo>
                    <a:lnTo>
                      <a:pt x="594225" y="1394965"/>
                    </a:lnTo>
                    <a:lnTo>
                      <a:pt x="352407" y="1437604"/>
                    </a:lnTo>
                    <a:lnTo>
                      <a:pt x="309768" y="1195786"/>
                    </a:lnTo>
                    <a:lnTo>
                      <a:pt x="380883" y="1245581"/>
                    </a:lnTo>
                    <a:lnTo>
                      <a:pt x="486514" y="1094724"/>
                    </a:lnTo>
                    <a:lnTo>
                      <a:pt x="432569" y="1061311"/>
                    </a:lnTo>
                    <a:cubicBezTo>
                      <a:pt x="301653" y="993664"/>
                      <a:pt x="154116" y="956171"/>
                      <a:pt x="0" y="956171"/>
                    </a:cubicBezTo>
                    <a:close/>
                  </a:path>
                </a:pathLst>
              </a:custGeom>
              <a:solidFill>
                <a:srgbClr val="8C4450"/>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5" name="Freeform 62">
                <a:extLst>
                  <a:ext uri="{FF2B5EF4-FFF2-40B4-BE49-F238E27FC236}">
                    <a16:creationId xmlns:a16="http://schemas.microsoft.com/office/drawing/2014/main" id="{805583E5-2D11-4CBC-816F-23749CEAFE58}"/>
                  </a:ext>
                </a:extLst>
              </p:cNvPr>
              <p:cNvSpPr>
                <a:spLocks/>
              </p:cNvSpPr>
              <p:nvPr/>
            </p:nvSpPr>
            <p:spPr bwMode="auto">
              <a:xfrm>
                <a:off x="5129988" y="3137336"/>
                <a:ext cx="1338350" cy="2138669"/>
              </a:xfrm>
              <a:custGeom>
                <a:avLst/>
                <a:gdLst>
                  <a:gd name="connsiteX0" fmla="*/ 1245528 w 1338350"/>
                  <a:gd name="connsiteY0" fmla="*/ 0 h 2138669"/>
                  <a:gd name="connsiteX1" fmla="*/ 556939 w 1338350"/>
                  <a:gd name="connsiteY1" fmla="*/ 2138669 h 2138669"/>
                  <a:gd name="connsiteX2" fmla="*/ 0 w 1338350"/>
                  <a:gd name="connsiteY2" fmla="*/ 1364928 h 2138669"/>
                  <a:gd name="connsiteX3" fmla="*/ 288339 w 1338350"/>
                  <a:gd name="connsiteY3" fmla="*/ 1023419 h 2138669"/>
                  <a:gd name="connsiteX4" fmla="*/ 316465 w 1338350"/>
                  <a:gd name="connsiteY4" fmla="*/ 954619 h 2138669"/>
                  <a:gd name="connsiteX5" fmla="*/ 135394 w 1338350"/>
                  <a:gd name="connsiteY5" fmla="*/ 890334 h 2138669"/>
                  <a:gd name="connsiteX6" fmla="*/ 106349 w 1338350"/>
                  <a:gd name="connsiteY6" fmla="*/ 972145 h 2138669"/>
                  <a:gd name="connsiteX7" fmla="*/ 816 w 1338350"/>
                  <a:gd name="connsiteY7" fmla="*/ 750432 h 2138669"/>
                  <a:gd name="connsiteX8" fmla="*/ 222529 w 1338350"/>
                  <a:gd name="connsiteY8" fmla="*/ 644899 h 2138669"/>
                  <a:gd name="connsiteX9" fmla="*/ 193484 w 1338350"/>
                  <a:gd name="connsiteY9" fmla="*/ 726711 h 2138669"/>
                  <a:gd name="connsiteX10" fmla="*/ 367705 w 1338350"/>
                  <a:gd name="connsiteY10" fmla="*/ 788564 h 2138669"/>
                  <a:gd name="connsiteX11" fmla="*/ 378637 w 1338350"/>
                  <a:gd name="connsiteY11" fmla="*/ 742850 h 2138669"/>
                  <a:gd name="connsiteX12" fmla="*/ 344199 w 1338350"/>
                  <a:gd name="connsiteY12" fmla="*/ 295593 h 213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8350" h="2138669">
                    <a:moveTo>
                      <a:pt x="1245528" y="0"/>
                    </a:moveTo>
                    <a:cubicBezTo>
                      <a:pt x="1499098" y="788184"/>
                      <a:pt x="1221297" y="1651470"/>
                      <a:pt x="556939" y="2138669"/>
                    </a:cubicBezTo>
                    <a:lnTo>
                      <a:pt x="0" y="1364928"/>
                    </a:lnTo>
                    <a:cubicBezTo>
                      <a:pt x="124567" y="1273578"/>
                      <a:pt x="221955" y="1155771"/>
                      <a:pt x="288339" y="1023419"/>
                    </a:cubicBezTo>
                    <a:lnTo>
                      <a:pt x="316465" y="954619"/>
                    </a:lnTo>
                    <a:lnTo>
                      <a:pt x="135394" y="890334"/>
                    </a:lnTo>
                    <a:lnTo>
                      <a:pt x="106349" y="972145"/>
                    </a:lnTo>
                    <a:lnTo>
                      <a:pt x="816" y="750432"/>
                    </a:lnTo>
                    <a:lnTo>
                      <a:pt x="222529" y="644899"/>
                    </a:lnTo>
                    <a:lnTo>
                      <a:pt x="193484" y="726711"/>
                    </a:lnTo>
                    <a:lnTo>
                      <a:pt x="367705" y="788564"/>
                    </a:lnTo>
                    <a:lnTo>
                      <a:pt x="378637" y="742850"/>
                    </a:lnTo>
                    <a:cubicBezTo>
                      <a:pt x="401984" y="596398"/>
                      <a:pt x="391779" y="443342"/>
                      <a:pt x="344199" y="295593"/>
                    </a:cubicBezTo>
                    <a:close/>
                  </a:path>
                </a:pathLst>
              </a:custGeom>
              <a:solidFill>
                <a:srgbClr val="B9966B"/>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6" name="Freeform 63">
                <a:extLst>
                  <a:ext uri="{FF2B5EF4-FFF2-40B4-BE49-F238E27FC236}">
                    <a16:creationId xmlns:a16="http://schemas.microsoft.com/office/drawing/2014/main" id="{3A57CEAA-BB55-4690-8C9B-29AA6FF6AA8F}"/>
                  </a:ext>
                </a:extLst>
              </p:cNvPr>
              <p:cNvSpPr>
                <a:spLocks/>
              </p:cNvSpPr>
              <p:nvPr/>
            </p:nvSpPr>
            <p:spPr bwMode="auto">
              <a:xfrm>
                <a:off x="3457612" y="4315871"/>
                <a:ext cx="2228774" cy="1324914"/>
              </a:xfrm>
              <a:custGeom>
                <a:avLst/>
                <a:gdLst>
                  <a:gd name="connsiteX0" fmla="*/ 1128008 w 2228774"/>
                  <a:gd name="connsiteY0" fmla="*/ 0 h 1324914"/>
                  <a:gd name="connsiteX1" fmla="*/ 1301638 w 2228774"/>
                  <a:gd name="connsiteY1" fmla="*/ 173630 h 1324914"/>
                  <a:gd name="connsiteX2" fmla="*/ 1214823 w 2228774"/>
                  <a:gd name="connsiteY2" fmla="*/ 173630 h 1324914"/>
                  <a:gd name="connsiteX3" fmla="*/ 1214823 w 2228774"/>
                  <a:gd name="connsiteY3" fmla="*/ 360900 h 1324914"/>
                  <a:gd name="connsiteX4" fmla="*/ 1260587 w 2228774"/>
                  <a:gd name="connsiteY4" fmla="*/ 357329 h 1324914"/>
                  <a:gd name="connsiteX5" fmla="*/ 1671628 w 2228774"/>
                  <a:gd name="connsiteY5" fmla="*/ 186230 h 1324914"/>
                  <a:gd name="connsiteX6" fmla="*/ 2228774 w 2228774"/>
                  <a:gd name="connsiteY6" fmla="*/ 959760 h 1324914"/>
                  <a:gd name="connsiteX7" fmla="*/ 0 w 2228774"/>
                  <a:gd name="connsiteY7" fmla="*/ 959760 h 1324914"/>
                  <a:gd name="connsiteX8" fmla="*/ 557146 w 2228774"/>
                  <a:gd name="connsiteY8" fmla="*/ 186230 h 1324914"/>
                  <a:gd name="connsiteX9" fmla="*/ 968188 w 2228774"/>
                  <a:gd name="connsiteY9" fmla="*/ 357329 h 1324914"/>
                  <a:gd name="connsiteX10" fmla="*/ 1041193 w 2228774"/>
                  <a:gd name="connsiteY10" fmla="*/ 363025 h 1324914"/>
                  <a:gd name="connsiteX11" fmla="*/ 1041193 w 2228774"/>
                  <a:gd name="connsiteY11" fmla="*/ 173630 h 1324914"/>
                  <a:gd name="connsiteX12" fmla="*/ 954378 w 2228774"/>
                  <a:gd name="connsiteY12" fmla="*/ 173630 h 132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8774" h="1324914">
                    <a:moveTo>
                      <a:pt x="1128008" y="0"/>
                    </a:moveTo>
                    <a:lnTo>
                      <a:pt x="1301638" y="173630"/>
                    </a:lnTo>
                    <a:lnTo>
                      <a:pt x="1214823" y="173630"/>
                    </a:lnTo>
                    <a:lnTo>
                      <a:pt x="1214823" y="360900"/>
                    </a:lnTo>
                    <a:lnTo>
                      <a:pt x="1260587" y="357329"/>
                    </a:lnTo>
                    <a:cubicBezTo>
                      <a:pt x="1405868" y="334516"/>
                      <a:pt x="1547015" y="277483"/>
                      <a:pt x="1671628" y="186230"/>
                    </a:cubicBezTo>
                    <a:lnTo>
                      <a:pt x="2228774" y="959760"/>
                    </a:lnTo>
                    <a:cubicBezTo>
                      <a:pt x="1564360" y="1446633"/>
                      <a:pt x="664414" y="1446633"/>
                      <a:pt x="0" y="959760"/>
                    </a:cubicBezTo>
                    <a:lnTo>
                      <a:pt x="557146" y="186230"/>
                    </a:lnTo>
                    <a:cubicBezTo>
                      <a:pt x="681759" y="277483"/>
                      <a:pt x="822907" y="334516"/>
                      <a:pt x="968188" y="357329"/>
                    </a:cubicBezTo>
                    <a:lnTo>
                      <a:pt x="1041193" y="363025"/>
                    </a:lnTo>
                    <a:lnTo>
                      <a:pt x="1041193" y="173630"/>
                    </a:lnTo>
                    <a:lnTo>
                      <a:pt x="954378" y="173630"/>
                    </a:lnTo>
                    <a:close/>
                  </a:path>
                </a:pathLst>
              </a:custGeom>
              <a:solidFill>
                <a:srgbClr val="55A99F"/>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7" name="Freeform 64">
                <a:extLst>
                  <a:ext uri="{FF2B5EF4-FFF2-40B4-BE49-F238E27FC236}">
                    <a16:creationId xmlns:a16="http://schemas.microsoft.com/office/drawing/2014/main" id="{7A846137-9F44-477E-85AF-0E91F4BA3839}"/>
                  </a:ext>
                </a:extLst>
              </p:cNvPr>
              <p:cNvSpPr>
                <a:spLocks/>
              </p:cNvSpPr>
              <p:nvPr/>
            </p:nvSpPr>
            <p:spPr bwMode="auto">
              <a:xfrm>
                <a:off x="2676931" y="3137337"/>
                <a:ext cx="1341147" cy="2141266"/>
              </a:xfrm>
              <a:custGeom>
                <a:avLst/>
                <a:gdLst>
                  <a:gd name="connsiteX0" fmla="*/ 92891 w 1342325"/>
                  <a:gd name="connsiteY0" fmla="*/ 0 h 2138669"/>
                  <a:gd name="connsiteX1" fmla="*/ 994105 w 1342325"/>
                  <a:gd name="connsiteY1" fmla="*/ 295593 h 2138669"/>
                  <a:gd name="connsiteX2" fmla="*/ 959672 w 1342325"/>
                  <a:gd name="connsiteY2" fmla="*/ 742850 h 2138669"/>
                  <a:gd name="connsiteX3" fmla="*/ 972193 w 1342325"/>
                  <a:gd name="connsiteY3" fmla="*/ 795216 h 2138669"/>
                  <a:gd name="connsiteX4" fmla="*/ 1150365 w 1342325"/>
                  <a:gd name="connsiteY4" fmla="*/ 737324 h 2138669"/>
                  <a:gd name="connsiteX5" fmla="*/ 1123538 w 1342325"/>
                  <a:gd name="connsiteY5" fmla="*/ 654758 h 2138669"/>
                  <a:gd name="connsiteX6" fmla="*/ 1342325 w 1342325"/>
                  <a:gd name="connsiteY6" fmla="*/ 766235 h 2138669"/>
                  <a:gd name="connsiteX7" fmla="*/ 1230847 w 1342325"/>
                  <a:gd name="connsiteY7" fmla="*/ 985022 h 2138669"/>
                  <a:gd name="connsiteX8" fmla="*/ 1204020 w 1342325"/>
                  <a:gd name="connsiteY8" fmla="*/ 902456 h 2138669"/>
                  <a:gd name="connsiteX9" fmla="*/ 1024373 w 1342325"/>
                  <a:gd name="connsiteY9" fmla="*/ 960826 h 2138669"/>
                  <a:gd name="connsiteX10" fmla="*/ 1049958 w 1342325"/>
                  <a:gd name="connsiteY10" fmla="*/ 1023419 h 2138669"/>
                  <a:gd name="connsiteX11" fmla="*/ 1338260 w 1342325"/>
                  <a:gd name="connsiteY11" fmla="*/ 1364928 h 2138669"/>
                  <a:gd name="connsiteX12" fmla="*/ 781392 w 1342325"/>
                  <a:gd name="connsiteY12" fmla="*/ 2138669 h 2138669"/>
                  <a:gd name="connsiteX13" fmla="*/ 92891 w 1342325"/>
                  <a:gd name="connsiteY13" fmla="*/ 0 h 2138669"/>
                  <a:gd name="connsiteX0" fmla="*/ 92891 w 1342325"/>
                  <a:gd name="connsiteY0" fmla="*/ 0 h 2138669"/>
                  <a:gd name="connsiteX1" fmla="*/ 994105 w 1342325"/>
                  <a:gd name="connsiteY1" fmla="*/ 295593 h 2138669"/>
                  <a:gd name="connsiteX2" fmla="*/ 959672 w 1342325"/>
                  <a:gd name="connsiteY2" fmla="*/ 742850 h 2138669"/>
                  <a:gd name="connsiteX3" fmla="*/ 972193 w 1342325"/>
                  <a:gd name="connsiteY3" fmla="*/ 795216 h 2138669"/>
                  <a:gd name="connsiteX4" fmla="*/ 1150365 w 1342325"/>
                  <a:gd name="connsiteY4" fmla="*/ 737324 h 2138669"/>
                  <a:gd name="connsiteX5" fmla="*/ 1123538 w 1342325"/>
                  <a:gd name="connsiteY5" fmla="*/ 654758 h 2138669"/>
                  <a:gd name="connsiteX6" fmla="*/ 1342325 w 1342325"/>
                  <a:gd name="connsiteY6" fmla="*/ 766235 h 2138669"/>
                  <a:gd name="connsiteX7" fmla="*/ 1230847 w 1342325"/>
                  <a:gd name="connsiteY7" fmla="*/ 985022 h 2138669"/>
                  <a:gd name="connsiteX8" fmla="*/ 1204020 w 1342325"/>
                  <a:gd name="connsiteY8" fmla="*/ 902456 h 2138669"/>
                  <a:gd name="connsiteX9" fmla="*/ 1024373 w 1342325"/>
                  <a:gd name="connsiteY9" fmla="*/ 960826 h 2138669"/>
                  <a:gd name="connsiteX10" fmla="*/ 1049958 w 1342325"/>
                  <a:gd name="connsiteY10" fmla="*/ 1023419 h 2138669"/>
                  <a:gd name="connsiteX11" fmla="*/ 1340858 w 1342325"/>
                  <a:gd name="connsiteY11" fmla="*/ 1364928 h 2138669"/>
                  <a:gd name="connsiteX12" fmla="*/ 781392 w 1342325"/>
                  <a:gd name="connsiteY12" fmla="*/ 2138669 h 2138669"/>
                  <a:gd name="connsiteX13" fmla="*/ 92891 w 1342325"/>
                  <a:gd name="connsiteY13" fmla="*/ 0 h 2138669"/>
                  <a:gd name="connsiteX0" fmla="*/ 91713 w 1341147"/>
                  <a:gd name="connsiteY0" fmla="*/ 0 h 2141266"/>
                  <a:gd name="connsiteX1" fmla="*/ 992927 w 1341147"/>
                  <a:gd name="connsiteY1" fmla="*/ 295593 h 2141266"/>
                  <a:gd name="connsiteX2" fmla="*/ 958494 w 1341147"/>
                  <a:gd name="connsiteY2" fmla="*/ 742850 h 2141266"/>
                  <a:gd name="connsiteX3" fmla="*/ 971015 w 1341147"/>
                  <a:gd name="connsiteY3" fmla="*/ 795216 h 2141266"/>
                  <a:gd name="connsiteX4" fmla="*/ 1149187 w 1341147"/>
                  <a:gd name="connsiteY4" fmla="*/ 737324 h 2141266"/>
                  <a:gd name="connsiteX5" fmla="*/ 1122360 w 1341147"/>
                  <a:gd name="connsiteY5" fmla="*/ 654758 h 2141266"/>
                  <a:gd name="connsiteX6" fmla="*/ 1341147 w 1341147"/>
                  <a:gd name="connsiteY6" fmla="*/ 766235 h 2141266"/>
                  <a:gd name="connsiteX7" fmla="*/ 1229669 w 1341147"/>
                  <a:gd name="connsiteY7" fmla="*/ 985022 h 2141266"/>
                  <a:gd name="connsiteX8" fmla="*/ 1202842 w 1341147"/>
                  <a:gd name="connsiteY8" fmla="*/ 902456 h 2141266"/>
                  <a:gd name="connsiteX9" fmla="*/ 1023195 w 1341147"/>
                  <a:gd name="connsiteY9" fmla="*/ 960826 h 2141266"/>
                  <a:gd name="connsiteX10" fmla="*/ 1048780 w 1341147"/>
                  <a:gd name="connsiteY10" fmla="*/ 1023419 h 2141266"/>
                  <a:gd name="connsiteX11" fmla="*/ 1339680 w 1341147"/>
                  <a:gd name="connsiteY11" fmla="*/ 1364928 h 2141266"/>
                  <a:gd name="connsiteX12" fmla="*/ 788007 w 1341147"/>
                  <a:gd name="connsiteY12" fmla="*/ 2141266 h 2141266"/>
                  <a:gd name="connsiteX13" fmla="*/ 91713 w 1341147"/>
                  <a:gd name="connsiteY13" fmla="*/ 0 h 214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1147" h="2141266">
                    <a:moveTo>
                      <a:pt x="91713" y="0"/>
                    </a:moveTo>
                    <a:lnTo>
                      <a:pt x="992927" y="295593"/>
                    </a:lnTo>
                    <a:cubicBezTo>
                      <a:pt x="945353" y="443342"/>
                      <a:pt x="935149" y="596398"/>
                      <a:pt x="958494" y="742850"/>
                    </a:cubicBezTo>
                    <a:lnTo>
                      <a:pt x="971015" y="795216"/>
                    </a:lnTo>
                    <a:lnTo>
                      <a:pt x="1149187" y="737324"/>
                    </a:lnTo>
                    <a:lnTo>
                      <a:pt x="1122360" y="654758"/>
                    </a:lnTo>
                    <a:lnTo>
                      <a:pt x="1341147" y="766235"/>
                    </a:lnTo>
                    <a:lnTo>
                      <a:pt x="1229669" y="985022"/>
                    </a:lnTo>
                    <a:lnTo>
                      <a:pt x="1202842" y="902456"/>
                    </a:lnTo>
                    <a:lnTo>
                      <a:pt x="1023195" y="960826"/>
                    </a:lnTo>
                    <a:lnTo>
                      <a:pt x="1048780" y="1023419"/>
                    </a:lnTo>
                    <a:cubicBezTo>
                      <a:pt x="1115156" y="1155771"/>
                      <a:pt x="1215129" y="1273578"/>
                      <a:pt x="1339680" y="1364928"/>
                    </a:cubicBezTo>
                    <a:lnTo>
                      <a:pt x="788007" y="2141266"/>
                    </a:lnTo>
                    <a:cubicBezTo>
                      <a:pt x="123734" y="1654067"/>
                      <a:pt x="-162016" y="788184"/>
                      <a:pt x="91713" y="0"/>
                    </a:cubicBezTo>
                    <a:close/>
                  </a:path>
                </a:pathLst>
              </a:custGeom>
              <a:solidFill>
                <a:srgbClr val="3F6E8A"/>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8" name="Freeform 65">
                <a:extLst>
                  <a:ext uri="{FF2B5EF4-FFF2-40B4-BE49-F238E27FC236}">
                    <a16:creationId xmlns:a16="http://schemas.microsoft.com/office/drawing/2014/main" id="{4E355B83-0053-4151-A04C-889E6904D0E6}"/>
                  </a:ext>
                </a:extLst>
              </p:cNvPr>
              <p:cNvSpPr>
                <a:spLocks/>
              </p:cNvSpPr>
              <p:nvPr/>
            </p:nvSpPr>
            <p:spPr bwMode="auto">
              <a:xfrm>
                <a:off x="2767678" y="1815921"/>
                <a:ext cx="1804322" cy="1616847"/>
              </a:xfrm>
              <a:custGeom>
                <a:avLst/>
                <a:gdLst>
                  <a:gd name="connsiteX0" fmla="*/ 1804322 w 1804322"/>
                  <a:gd name="connsiteY0" fmla="*/ 0 h 1616847"/>
                  <a:gd name="connsiteX1" fmla="*/ 1804322 w 1804322"/>
                  <a:gd name="connsiteY1" fmla="*/ 956132 h 1616847"/>
                  <a:gd name="connsiteX2" fmla="*/ 1371780 w 1804322"/>
                  <a:gd name="connsiteY2" fmla="*/ 1061303 h 1616847"/>
                  <a:gd name="connsiteX3" fmla="*/ 1307825 w 1804322"/>
                  <a:gd name="connsiteY3" fmla="*/ 1100924 h 1616847"/>
                  <a:gd name="connsiteX4" fmla="*/ 1417559 w 1804322"/>
                  <a:gd name="connsiteY4" fmla="*/ 1237536 h 1616847"/>
                  <a:gd name="connsiteX5" fmla="*/ 1485242 w 1804322"/>
                  <a:gd name="connsiteY5" fmla="*/ 1183169 h 1616847"/>
                  <a:gd name="connsiteX6" fmla="*/ 1458609 w 1804322"/>
                  <a:gd name="connsiteY6" fmla="*/ 1427269 h 1616847"/>
                  <a:gd name="connsiteX7" fmla="*/ 1214509 w 1804322"/>
                  <a:gd name="connsiteY7" fmla="*/ 1400636 h 1616847"/>
                  <a:gd name="connsiteX8" fmla="*/ 1282193 w 1804322"/>
                  <a:gd name="connsiteY8" fmla="*/ 1346269 h 1616847"/>
                  <a:gd name="connsiteX9" fmla="*/ 1169083 w 1804322"/>
                  <a:gd name="connsiteY9" fmla="*/ 1205455 h 1616847"/>
                  <a:gd name="connsiteX10" fmla="*/ 1135077 w 1804322"/>
                  <a:gd name="connsiteY10" fmla="*/ 1234655 h 1616847"/>
                  <a:gd name="connsiteX11" fmla="*/ 902161 w 1804322"/>
                  <a:gd name="connsiteY11" fmla="*/ 1616847 h 1616847"/>
                  <a:gd name="connsiteX12" fmla="*/ 0 w 1804322"/>
                  <a:gd name="connsiteY12" fmla="*/ 1321335 h 1616847"/>
                  <a:gd name="connsiteX13" fmla="*/ 1804322 w 1804322"/>
                  <a:gd name="connsiteY13" fmla="*/ 0 h 161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4322" h="1616847">
                    <a:moveTo>
                      <a:pt x="1804322" y="0"/>
                    </a:moveTo>
                    <a:lnTo>
                      <a:pt x="1804322" y="956132"/>
                    </a:lnTo>
                    <a:cubicBezTo>
                      <a:pt x="1650226" y="956132"/>
                      <a:pt x="1502696" y="993641"/>
                      <a:pt x="1371780" y="1061303"/>
                    </a:cubicBezTo>
                    <a:lnTo>
                      <a:pt x="1307825" y="1100924"/>
                    </a:lnTo>
                    <a:lnTo>
                      <a:pt x="1417559" y="1237536"/>
                    </a:lnTo>
                    <a:lnTo>
                      <a:pt x="1485242" y="1183169"/>
                    </a:lnTo>
                    <a:lnTo>
                      <a:pt x="1458609" y="1427269"/>
                    </a:lnTo>
                    <a:lnTo>
                      <a:pt x="1214509" y="1400636"/>
                    </a:lnTo>
                    <a:lnTo>
                      <a:pt x="1282193" y="1346269"/>
                    </a:lnTo>
                    <a:lnTo>
                      <a:pt x="1169083" y="1205455"/>
                    </a:lnTo>
                    <a:lnTo>
                      <a:pt x="1135077" y="1234655"/>
                    </a:lnTo>
                    <a:cubicBezTo>
                      <a:pt x="1030778" y="1339254"/>
                      <a:pt x="949790" y="1469103"/>
                      <a:pt x="902161" y="1616847"/>
                    </a:cubicBezTo>
                    <a:lnTo>
                      <a:pt x="0" y="1321335"/>
                    </a:lnTo>
                    <a:cubicBezTo>
                      <a:pt x="254022" y="533462"/>
                      <a:pt x="982474" y="0"/>
                      <a:pt x="1804322" y="0"/>
                    </a:cubicBezTo>
                    <a:close/>
                  </a:path>
                </a:pathLst>
              </a:custGeom>
              <a:solidFill>
                <a:srgbClr val="9BC082"/>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23" name="Freeform 60">
              <a:extLst>
                <a:ext uri="{FF2B5EF4-FFF2-40B4-BE49-F238E27FC236}">
                  <a16:creationId xmlns:a16="http://schemas.microsoft.com/office/drawing/2014/main" id="{92275B3B-680A-4EA3-9CF8-3C326345EA69}"/>
                </a:ext>
              </a:extLst>
            </p:cNvPr>
            <p:cNvSpPr/>
            <p:nvPr/>
          </p:nvSpPr>
          <p:spPr>
            <a:xfrm>
              <a:off x="4735325" y="2100410"/>
              <a:ext cx="2387080" cy="2410948"/>
            </a:xfrm>
            <a:custGeom>
              <a:avLst/>
              <a:gdLst>
                <a:gd name="connsiteX0" fmla="*/ 1275751 w 2551502"/>
                <a:gd name="connsiteY0" fmla="*/ 334244 h 2577016"/>
                <a:gd name="connsiteX1" fmla="*/ 321486 w 2551502"/>
                <a:gd name="connsiteY1" fmla="*/ 1288509 h 2577016"/>
                <a:gd name="connsiteX2" fmla="*/ 1275751 w 2551502"/>
                <a:gd name="connsiteY2" fmla="*/ 2242774 h 2577016"/>
                <a:gd name="connsiteX3" fmla="*/ 2230016 w 2551502"/>
                <a:gd name="connsiteY3" fmla="*/ 1288509 h 2577016"/>
                <a:gd name="connsiteX4" fmla="*/ 1275751 w 2551502"/>
                <a:gd name="connsiteY4" fmla="*/ 334244 h 2577016"/>
                <a:gd name="connsiteX5" fmla="*/ 1275751 w 2551502"/>
                <a:gd name="connsiteY5" fmla="*/ 0 h 2577016"/>
                <a:gd name="connsiteX6" fmla="*/ 2551502 w 2551502"/>
                <a:gd name="connsiteY6" fmla="*/ 1288508 h 2577016"/>
                <a:gd name="connsiteX7" fmla="*/ 1275751 w 2551502"/>
                <a:gd name="connsiteY7" fmla="*/ 2577016 h 2577016"/>
                <a:gd name="connsiteX8" fmla="*/ 0 w 2551502"/>
                <a:gd name="connsiteY8" fmla="*/ 1288508 h 2577016"/>
                <a:gd name="connsiteX9" fmla="*/ 1275751 w 2551502"/>
                <a:gd name="connsiteY9" fmla="*/ 0 h 257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1502" h="2577016">
                  <a:moveTo>
                    <a:pt x="1275751" y="334244"/>
                  </a:moveTo>
                  <a:cubicBezTo>
                    <a:pt x="748725" y="334244"/>
                    <a:pt x="321486" y="761483"/>
                    <a:pt x="321486" y="1288509"/>
                  </a:cubicBezTo>
                  <a:cubicBezTo>
                    <a:pt x="321486" y="1815535"/>
                    <a:pt x="748725" y="2242774"/>
                    <a:pt x="1275751" y="2242774"/>
                  </a:cubicBezTo>
                  <a:cubicBezTo>
                    <a:pt x="1802777" y="2242774"/>
                    <a:pt x="2230016" y="1815535"/>
                    <a:pt x="2230016" y="1288509"/>
                  </a:cubicBezTo>
                  <a:cubicBezTo>
                    <a:pt x="2230016" y="761483"/>
                    <a:pt x="1802777" y="334244"/>
                    <a:pt x="1275751" y="334244"/>
                  </a:cubicBezTo>
                  <a:close/>
                  <a:moveTo>
                    <a:pt x="1275751" y="0"/>
                  </a:moveTo>
                  <a:cubicBezTo>
                    <a:pt x="1980329" y="0"/>
                    <a:pt x="2551502" y="576885"/>
                    <a:pt x="2551502" y="1288508"/>
                  </a:cubicBezTo>
                  <a:cubicBezTo>
                    <a:pt x="2551502" y="2000131"/>
                    <a:pt x="1980329" y="2577016"/>
                    <a:pt x="1275751" y="2577016"/>
                  </a:cubicBezTo>
                  <a:cubicBezTo>
                    <a:pt x="571173" y="2577016"/>
                    <a:pt x="0" y="2000131"/>
                    <a:pt x="0" y="1288508"/>
                  </a:cubicBezTo>
                  <a:cubicBezTo>
                    <a:pt x="0" y="576885"/>
                    <a:pt x="571173" y="0"/>
                    <a:pt x="1275751" y="0"/>
                  </a:cubicBezTo>
                  <a:close/>
                </a:path>
              </a:pathLst>
            </a:custGeom>
            <a:solidFill>
              <a:sysClr val="window" lastClr="FFFFFF">
                <a:alpha val="34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1" name="Freeform 93">
              <a:extLst>
                <a:ext uri="{FF2B5EF4-FFF2-40B4-BE49-F238E27FC236}">
                  <a16:creationId xmlns:a16="http://schemas.microsoft.com/office/drawing/2014/main" id="{8DCA0B75-5933-46D5-9398-FD3B29070A9A}"/>
                </a:ext>
              </a:extLst>
            </p:cNvPr>
            <p:cNvSpPr/>
            <p:nvPr/>
          </p:nvSpPr>
          <p:spPr>
            <a:xfrm>
              <a:off x="4914898" y="1922201"/>
              <a:ext cx="346205" cy="354315"/>
            </a:xfrm>
            <a:custGeom>
              <a:avLst/>
              <a:gdLst>
                <a:gd name="connsiteX0" fmla="*/ 212659 w 346205"/>
                <a:gd name="connsiteY0" fmla="*/ 271918 h 354315"/>
                <a:gd name="connsiteX1" fmla="*/ 253230 w 346205"/>
                <a:gd name="connsiteY1" fmla="*/ 271918 h 354315"/>
                <a:gd name="connsiteX2" fmla="*/ 253230 w 346205"/>
                <a:gd name="connsiteY2" fmla="*/ 315193 h 354315"/>
                <a:gd name="connsiteX3" fmla="*/ 212659 w 346205"/>
                <a:gd name="connsiteY3" fmla="*/ 315193 h 354315"/>
                <a:gd name="connsiteX4" fmla="*/ 157776 w 346205"/>
                <a:gd name="connsiteY4" fmla="*/ 271918 h 354315"/>
                <a:gd name="connsiteX5" fmla="*/ 198347 w 346205"/>
                <a:gd name="connsiteY5" fmla="*/ 271918 h 354315"/>
                <a:gd name="connsiteX6" fmla="*/ 198347 w 346205"/>
                <a:gd name="connsiteY6" fmla="*/ 315193 h 354315"/>
                <a:gd name="connsiteX7" fmla="*/ 157776 w 346205"/>
                <a:gd name="connsiteY7" fmla="*/ 315193 h 354315"/>
                <a:gd name="connsiteX8" fmla="*/ 102893 w 346205"/>
                <a:gd name="connsiteY8" fmla="*/ 271918 h 354315"/>
                <a:gd name="connsiteX9" fmla="*/ 143464 w 346205"/>
                <a:gd name="connsiteY9" fmla="*/ 271918 h 354315"/>
                <a:gd name="connsiteX10" fmla="*/ 143464 w 346205"/>
                <a:gd name="connsiteY10" fmla="*/ 315193 h 354315"/>
                <a:gd name="connsiteX11" fmla="*/ 102893 w 346205"/>
                <a:gd name="connsiteY11" fmla="*/ 315193 h 354315"/>
                <a:gd name="connsiteX12" fmla="*/ 48009 w 346205"/>
                <a:gd name="connsiteY12" fmla="*/ 271918 h 354315"/>
                <a:gd name="connsiteX13" fmla="*/ 88580 w 346205"/>
                <a:gd name="connsiteY13" fmla="*/ 271918 h 354315"/>
                <a:gd name="connsiteX14" fmla="*/ 88580 w 346205"/>
                <a:gd name="connsiteY14" fmla="*/ 315193 h 354315"/>
                <a:gd name="connsiteX15" fmla="*/ 48009 w 346205"/>
                <a:gd name="connsiteY15" fmla="*/ 315193 h 354315"/>
                <a:gd name="connsiteX16" fmla="*/ 267543 w 346205"/>
                <a:gd name="connsiteY16" fmla="*/ 215023 h 354315"/>
                <a:gd name="connsiteX17" fmla="*/ 308114 w 346205"/>
                <a:gd name="connsiteY17" fmla="*/ 215023 h 354315"/>
                <a:gd name="connsiteX18" fmla="*/ 308114 w 346205"/>
                <a:gd name="connsiteY18" fmla="*/ 258298 h 354315"/>
                <a:gd name="connsiteX19" fmla="*/ 267543 w 346205"/>
                <a:gd name="connsiteY19" fmla="*/ 258298 h 354315"/>
                <a:gd name="connsiteX20" fmla="*/ 212659 w 346205"/>
                <a:gd name="connsiteY20" fmla="*/ 215023 h 354315"/>
                <a:gd name="connsiteX21" fmla="*/ 253230 w 346205"/>
                <a:gd name="connsiteY21" fmla="*/ 215023 h 354315"/>
                <a:gd name="connsiteX22" fmla="*/ 253230 w 346205"/>
                <a:gd name="connsiteY22" fmla="*/ 258298 h 354315"/>
                <a:gd name="connsiteX23" fmla="*/ 212659 w 346205"/>
                <a:gd name="connsiteY23" fmla="*/ 258298 h 354315"/>
                <a:gd name="connsiteX24" fmla="*/ 157776 w 346205"/>
                <a:gd name="connsiteY24" fmla="*/ 215023 h 354315"/>
                <a:gd name="connsiteX25" fmla="*/ 198347 w 346205"/>
                <a:gd name="connsiteY25" fmla="*/ 215023 h 354315"/>
                <a:gd name="connsiteX26" fmla="*/ 198347 w 346205"/>
                <a:gd name="connsiteY26" fmla="*/ 258298 h 354315"/>
                <a:gd name="connsiteX27" fmla="*/ 157776 w 346205"/>
                <a:gd name="connsiteY27" fmla="*/ 258298 h 354315"/>
                <a:gd name="connsiteX28" fmla="*/ 102893 w 346205"/>
                <a:gd name="connsiteY28" fmla="*/ 215023 h 354315"/>
                <a:gd name="connsiteX29" fmla="*/ 143464 w 346205"/>
                <a:gd name="connsiteY29" fmla="*/ 215023 h 354315"/>
                <a:gd name="connsiteX30" fmla="*/ 143464 w 346205"/>
                <a:gd name="connsiteY30" fmla="*/ 258298 h 354315"/>
                <a:gd name="connsiteX31" fmla="*/ 102893 w 346205"/>
                <a:gd name="connsiteY31" fmla="*/ 258298 h 354315"/>
                <a:gd name="connsiteX32" fmla="*/ 48009 w 346205"/>
                <a:gd name="connsiteY32" fmla="*/ 215023 h 354315"/>
                <a:gd name="connsiteX33" fmla="*/ 88580 w 346205"/>
                <a:gd name="connsiteY33" fmla="*/ 215023 h 354315"/>
                <a:gd name="connsiteX34" fmla="*/ 88580 w 346205"/>
                <a:gd name="connsiteY34" fmla="*/ 258298 h 354315"/>
                <a:gd name="connsiteX35" fmla="*/ 48009 w 346205"/>
                <a:gd name="connsiteY35" fmla="*/ 258298 h 354315"/>
                <a:gd name="connsiteX36" fmla="*/ 267543 w 346205"/>
                <a:gd name="connsiteY36" fmla="*/ 156872 h 354315"/>
                <a:gd name="connsiteX37" fmla="*/ 308114 w 346205"/>
                <a:gd name="connsiteY37" fmla="*/ 156872 h 354315"/>
                <a:gd name="connsiteX38" fmla="*/ 308114 w 346205"/>
                <a:gd name="connsiteY38" fmla="*/ 200147 h 354315"/>
                <a:gd name="connsiteX39" fmla="*/ 267543 w 346205"/>
                <a:gd name="connsiteY39" fmla="*/ 200147 h 354315"/>
                <a:gd name="connsiteX40" fmla="*/ 212659 w 346205"/>
                <a:gd name="connsiteY40" fmla="*/ 156872 h 354315"/>
                <a:gd name="connsiteX41" fmla="*/ 253230 w 346205"/>
                <a:gd name="connsiteY41" fmla="*/ 156872 h 354315"/>
                <a:gd name="connsiteX42" fmla="*/ 253230 w 346205"/>
                <a:gd name="connsiteY42" fmla="*/ 200147 h 354315"/>
                <a:gd name="connsiteX43" fmla="*/ 212659 w 346205"/>
                <a:gd name="connsiteY43" fmla="*/ 200147 h 354315"/>
                <a:gd name="connsiteX44" fmla="*/ 157776 w 346205"/>
                <a:gd name="connsiteY44" fmla="*/ 156872 h 354315"/>
                <a:gd name="connsiteX45" fmla="*/ 198347 w 346205"/>
                <a:gd name="connsiteY45" fmla="*/ 156872 h 354315"/>
                <a:gd name="connsiteX46" fmla="*/ 198347 w 346205"/>
                <a:gd name="connsiteY46" fmla="*/ 200147 h 354315"/>
                <a:gd name="connsiteX47" fmla="*/ 157776 w 346205"/>
                <a:gd name="connsiteY47" fmla="*/ 200147 h 354315"/>
                <a:gd name="connsiteX48" fmla="*/ 102893 w 346205"/>
                <a:gd name="connsiteY48" fmla="*/ 156872 h 354315"/>
                <a:gd name="connsiteX49" fmla="*/ 143464 w 346205"/>
                <a:gd name="connsiteY49" fmla="*/ 156872 h 354315"/>
                <a:gd name="connsiteX50" fmla="*/ 143464 w 346205"/>
                <a:gd name="connsiteY50" fmla="*/ 200147 h 354315"/>
                <a:gd name="connsiteX51" fmla="*/ 102893 w 346205"/>
                <a:gd name="connsiteY51" fmla="*/ 200147 h 354315"/>
                <a:gd name="connsiteX52" fmla="*/ 48009 w 346205"/>
                <a:gd name="connsiteY52" fmla="*/ 156872 h 354315"/>
                <a:gd name="connsiteX53" fmla="*/ 88580 w 346205"/>
                <a:gd name="connsiteY53" fmla="*/ 156872 h 354315"/>
                <a:gd name="connsiteX54" fmla="*/ 88580 w 346205"/>
                <a:gd name="connsiteY54" fmla="*/ 200147 h 354315"/>
                <a:gd name="connsiteX55" fmla="*/ 48009 w 346205"/>
                <a:gd name="connsiteY55" fmla="*/ 200147 h 354315"/>
                <a:gd name="connsiteX56" fmla="*/ 270361 w 346205"/>
                <a:gd name="connsiteY56" fmla="*/ 99977 h 354315"/>
                <a:gd name="connsiteX57" fmla="*/ 310932 w 346205"/>
                <a:gd name="connsiteY57" fmla="*/ 99977 h 354315"/>
                <a:gd name="connsiteX58" fmla="*/ 310932 w 346205"/>
                <a:gd name="connsiteY58" fmla="*/ 143252 h 354315"/>
                <a:gd name="connsiteX59" fmla="*/ 270361 w 346205"/>
                <a:gd name="connsiteY59" fmla="*/ 143252 h 354315"/>
                <a:gd name="connsiteX60" fmla="*/ 215477 w 346205"/>
                <a:gd name="connsiteY60" fmla="*/ 99977 h 354315"/>
                <a:gd name="connsiteX61" fmla="*/ 256048 w 346205"/>
                <a:gd name="connsiteY61" fmla="*/ 99977 h 354315"/>
                <a:gd name="connsiteX62" fmla="*/ 256048 w 346205"/>
                <a:gd name="connsiteY62" fmla="*/ 143252 h 354315"/>
                <a:gd name="connsiteX63" fmla="*/ 215477 w 346205"/>
                <a:gd name="connsiteY63" fmla="*/ 143252 h 354315"/>
                <a:gd name="connsiteX64" fmla="*/ 160594 w 346205"/>
                <a:gd name="connsiteY64" fmla="*/ 99977 h 354315"/>
                <a:gd name="connsiteX65" fmla="*/ 201165 w 346205"/>
                <a:gd name="connsiteY65" fmla="*/ 99977 h 354315"/>
                <a:gd name="connsiteX66" fmla="*/ 201165 w 346205"/>
                <a:gd name="connsiteY66" fmla="*/ 143252 h 354315"/>
                <a:gd name="connsiteX67" fmla="*/ 160594 w 346205"/>
                <a:gd name="connsiteY67" fmla="*/ 143252 h 354315"/>
                <a:gd name="connsiteX68" fmla="*/ 105710 w 346205"/>
                <a:gd name="connsiteY68" fmla="*/ 99977 h 354315"/>
                <a:gd name="connsiteX69" fmla="*/ 146281 w 346205"/>
                <a:gd name="connsiteY69" fmla="*/ 99977 h 354315"/>
                <a:gd name="connsiteX70" fmla="*/ 146281 w 346205"/>
                <a:gd name="connsiteY70" fmla="*/ 143252 h 354315"/>
                <a:gd name="connsiteX71" fmla="*/ 105710 w 346205"/>
                <a:gd name="connsiteY71" fmla="*/ 143252 h 354315"/>
                <a:gd name="connsiteX72" fmla="*/ 20639 w 346205"/>
                <a:gd name="connsiteY72" fmla="*/ 73027 h 354315"/>
                <a:gd name="connsiteX73" fmla="*/ 19948 w 346205"/>
                <a:gd name="connsiteY73" fmla="*/ 73718 h 354315"/>
                <a:gd name="connsiteX74" fmla="*/ 19948 w 346205"/>
                <a:gd name="connsiteY74" fmla="*/ 296852 h 354315"/>
                <a:gd name="connsiteX75" fmla="*/ 57125 w 346205"/>
                <a:gd name="connsiteY75" fmla="*/ 334030 h 354315"/>
                <a:gd name="connsiteX76" fmla="*/ 289080 w 346205"/>
                <a:gd name="connsiteY76" fmla="*/ 334030 h 354315"/>
                <a:gd name="connsiteX77" fmla="*/ 326258 w 346205"/>
                <a:gd name="connsiteY77" fmla="*/ 296852 h 354315"/>
                <a:gd name="connsiteX78" fmla="*/ 326258 w 346205"/>
                <a:gd name="connsiteY78" fmla="*/ 73718 h 354315"/>
                <a:gd name="connsiteX79" fmla="*/ 325566 w 346205"/>
                <a:gd name="connsiteY79" fmla="*/ 73027 h 354315"/>
                <a:gd name="connsiteX80" fmla="*/ 57702 w 346205"/>
                <a:gd name="connsiteY80" fmla="*/ 0 h 354315"/>
                <a:gd name="connsiteX81" fmla="*/ 288503 w 346205"/>
                <a:gd name="connsiteY81" fmla="*/ 0 h 354315"/>
                <a:gd name="connsiteX82" fmla="*/ 346205 w 346205"/>
                <a:gd name="connsiteY82" fmla="*/ 57701 h 354315"/>
                <a:gd name="connsiteX83" fmla="*/ 346205 w 346205"/>
                <a:gd name="connsiteY83" fmla="*/ 296614 h 354315"/>
                <a:gd name="connsiteX84" fmla="*/ 288503 w 346205"/>
                <a:gd name="connsiteY84" fmla="*/ 354315 h 354315"/>
                <a:gd name="connsiteX85" fmla="*/ 57702 w 346205"/>
                <a:gd name="connsiteY85" fmla="*/ 354315 h 354315"/>
                <a:gd name="connsiteX86" fmla="*/ 0 w 346205"/>
                <a:gd name="connsiteY86" fmla="*/ 296614 h 354315"/>
                <a:gd name="connsiteX87" fmla="*/ 0 w 346205"/>
                <a:gd name="connsiteY87" fmla="*/ 57701 h 354315"/>
                <a:gd name="connsiteX88" fmla="*/ 57702 w 346205"/>
                <a:gd name="connsiteY88" fmla="*/ 0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46205" h="354315">
                  <a:moveTo>
                    <a:pt x="212659" y="271918"/>
                  </a:moveTo>
                  <a:lnTo>
                    <a:pt x="253230" y="271918"/>
                  </a:lnTo>
                  <a:lnTo>
                    <a:pt x="253230" y="315193"/>
                  </a:lnTo>
                  <a:lnTo>
                    <a:pt x="212659" y="315193"/>
                  </a:lnTo>
                  <a:close/>
                  <a:moveTo>
                    <a:pt x="157776" y="271918"/>
                  </a:moveTo>
                  <a:lnTo>
                    <a:pt x="198347" y="271918"/>
                  </a:lnTo>
                  <a:lnTo>
                    <a:pt x="198347" y="315193"/>
                  </a:lnTo>
                  <a:lnTo>
                    <a:pt x="157776" y="315193"/>
                  </a:lnTo>
                  <a:close/>
                  <a:moveTo>
                    <a:pt x="102893" y="271918"/>
                  </a:moveTo>
                  <a:lnTo>
                    <a:pt x="143464" y="271918"/>
                  </a:lnTo>
                  <a:lnTo>
                    <a:pt x="143464" y="315193"/>
                  </a:lnTo>
                  <a:lnTo>
                    <a:pt x="102893" y="315193"/>
                  </a:lnTo>
                  <a:close/>
                  <a:moveTo>
                    <a:pt x="48009" y="271918"/>
                  </a:moveTo>
                  <a:lnTo>
                    <a:pt x="88580" y="271918"/>
                  </a:lnTo>
                  <a:lnTo>
                    <a:pt x="88580" y="315193"/>
                  </a:lnTo>
                  <a:lnTo>
                    <a:pt x="48009" y="315193"/>
                  </a:lnTo>
                  <a:close/>
                  <a:moveTo>
                    <a:pt x="267543" y="215023"/>
                  </a:moveTo>
                  <a:lnTo>
                    <a:pt x="308114" y="215023"/>
                  </a:lnTo>
                  <a:lnTo>
                    <a:pt x="308114" y="258298"/>
                  </a:lnTo>
                  <a:lnTo>
                    <a:pt x="267543" y="258298"/>
                  </a:lnTo>
                  <a:close/>
                  <a:moveTo>
                    <a:pt x="212659" y="215023"/>
                  </a:moveTo>
                  <a:lnTo>
                    <a:pt x="253230" y="215023"/>
                  </a:lnTo>
                  <a:lnTo>
                    <a:pt x="253230" y="258298"/>
                  </a:lnTo>
                  <a:lnTo>
                    <a:pt x="212659" y="258298"/>
                  </a:lnTo>
                  <a:close/>
                  <a:moveTo>
                    <a:pt x="157776" y="215023"/>
                  </a:moveTo>
                  <a:lnTo>
                    <a:pt x="198347" y="215023"/>
                  </a:lnTo>
                  <a:lnTo>
                    <a:pt x="198347" y="258298"/>
                  </a:lnTo>
                  <a:lnTo>
                    <a:pt x="157776" y="258298"/>
                  </a:lnTo>
                  <a:close/>
                  <a:moveTo>
                    <a:pt x="102893" y="215023"/>
                  </a:moveTo>
                  <a:lnTo>
                    <a:pt x="143464" y="215023"/>
                  </a:lnTo>
                  <a:lnTo>
                    <a:pt x="143464" y="258298"/>
                  </a:lnTo>
                  <a:lnTo>
                    <a:pt x="102893" y="258298"/>
                  </a:lnTo>
                  <a:close/>
                  <a:moveTo>
                    <a:pt x="48009" y="215023"/>
                  </a:moveTo>
                  <a:lnTo>
                    <a:pt x="88580" y="215023"/>
                  </a:lnTo>
                  <a:lnTo>
                    <a:pt x="88580" y="258298"/>
                  </a:lnTo>
                  <a:lnTo>
                    <a:pt x="48009" y="258298"/>
                  </a:lnTo>
                  <a:close/>
                  <a:moveTo>
                    <a:pt x="267543" y="156872"/>
                  </a:moveTo>
                  <a:lnTo>
                    <a:pt x="308114" y="156872"/>
                  </a:lnTo>
                  <a:lnTo>
                    <a:pt x="308114" y="200147"/>
                  </a:lnTo>
                  <a:lnTo>
                    <a:pt x="267543" y="200147"/>
                  </a:lnTo>
                  <a:close/>
                  <a:moveTo>
                    <a:pt x="212659" y="156872"/>
                  </a:moveTo>
                  <a:lnTo>
                    <a:pt x="253230" y="156872"/>
                  </a:lnTo>
                  <a:lnTo>
                    <a:pt x="253230" y="200147"/>
                  </a:lnTo>
                  <a:lnTo>
                    <a:pt x="212659" y="200147"/>
                  </a:lnTo>
                  <a:close/>
                  <a:moveTo>
                    <a:pt x="157776" y="156872"/>
                  </a:moveTo>
                  <a:lnTo>
                    <a:pt x="198347" y="156872"/>
                  </a:lnTo>
                  <a:lnTo>
                    <a:pt x="198347" y="200147"/>
                  </a:lnTo>
                  <a:lnTo>
                    <a:pt x="157776" y="200147"/>
                  </a:lnTo>
                  <a:close/>
                  <a:moveTo>
                    <a:pt x="102893" y="156872"/>
                  </a:moveTo>
                  <a:lnTo>
                    <a:pt x="143464" y="156872"/>
                  </a:lnTo>
                  <a:lnTo>
                    <a:pt x="143464" y="200147"/>
                  </a:lnTo>
                  <a:lnTo>
                    <a:pt x="102893" y="200147"/>
                  </a:lnTo>
                  <a:close/>
                  <a:moveTo>
                    <a:pt x="48009" y="156872"/>
                  </a:moveTo>
                  <a:lnTo>
                    <a:pt x="88580" y="156872"/>
                  </a:lnTo>
                  <a:lnTo>
                    <a:pt x="88580" y="200147"/>
                  </a:lnTo>
                  <a:lnTo>
                    <a:pt x="48009" y="200147"/>
                  </a:lnTo>
                  <a:close/>
                  <a:moveTo>
                    <a:pt x="270361" y="99977"/>
                  </a:moveTo>
                  <a:lnTo>
                    <a:pt x="310932" y="99977"/>
                  </a:lnTo>
                  <a:lnTo>
                    <a:pt x="310932" y="143252"/>
                  </a:lnTo>
                  <a:lnTo>
                    <a:pt x="270361" y="143252"/>
                  </a:lnTo>
                  <a:close/>
                  <a:moveTo>
                    <a:pt x="215477" y="99977"/>
                  </a:moveTo>
                  <a:lnTo>
                    <a:pt x="256048" y="99977"/>
                  </a:lnTo>
                  <a:lnTo>
                    <a:pt x="256048" y="143252"/>
                  </a:lnTo>
                  <a:lnTo>
                    <a:pt x="215477" y="143252"/>
                  </a:lnTo>
                  <a:close/>
                  <a:moveTo>
                    <a:pt x="160594" y="99977"/>
                  </a:moveTo>
                  <a:lnTo>
                    <a:pt x="201165" y="99977"/>
                  </a:lnTo>
                  <a:lnTo>
                    <a:pt x="201165" y="143252"/>
                  </a:lnTo>
                  <a:lnTo>
                    <a:pt x="160594" y="143252"/>
                  </a:lnTo>
                  <a:close/>
                  <a:moveTo>
                    <a:pt x="105710" y="99977"/>
                  </a:moveTo>
                  <a:lnTo>
                    <a:pt x="146281" y="99977"/>
                  </a:lnTo>
                  <a:lnTo>
                    <a:pt x="146281" y="143252"/>
                  </a:lnTo>
                  <a:lnTo>
                    <a:pt x="105710" y="143252"/>
                  </a:lnTo>
                  <a:close/>
                  <a:moveTo>
                    <a:pt x="20639" y="73027"/>
                  </a:moveTo>
                  <a:cubicBezTo>
                    <a:pt x="20257" y="73027"/>
                    <a:pt x="19948" y="73336"/>
                    <a:pt x="19948" y="73718"/>
                  </a:cubicBezTo>
                  <a:lnTo>
                    <a:pt x="19948" y="296852"/>
                  </a:lnTo>
                  <a:cubicBezTo>
                    <a:pt x="19948" y="317385"/>
                    <a:pt x="36593" y="334030"/>
                    <a:pt x="57125" y="334030"/>
                  </a:cubicBezTo>
                  <a:lnTo>
                    <a:pt x="289080" y="334030"/>
                  </a:lnTo>
                  <a:cubicBezTo>
                    <a:pt x="309613" y="334030"/>
                    <a:pt x="326258" y="317385"/>
                    <a:pt x="326258" y="296852"/>
                  </a:cubicBezTo>
                  <a:lnTo>
                    <a:pt x="326258" y="73718"/>
                  </a:lnTo>
                  <a:cubicBezTo>
                    <a:pt x="326258" y="73336"/>
                    <a:pt x="325948" y="73027"/>
                    <a:pt x="325566" y="73027"/>
                  </a:cubicBezTo>
                  <a:close/>
                  <a:moveTo>
                    <a:pt x="57702" y="0"/>
                  </a:moveTo>
                  <a:lnTo>
                    <a:pt x="288503" y="0"/>
                  </a:lnTo>
                  <a:cubicBezTo>
                    <a:pt x="320371" y="0"/>
                    <a:pt x="346205" y="25834"/>
                    <a:pt x="346205" y="57701"/>
                  </a:cubicBezTo>
                  <a:lnTo>
                    <a:pt x="346205" y="296614"/>
                  </a:lnTo>
                  <a:cubicBezTo>
                    <a:pt x="346205" y="328481"/>
                    <a:pt x="320371" y="354315"/>
                    <a:pt x="288503" y="354315"/>
                  </a:cubicBezTo>
                  <a:lnTo>
                    <a:pt x="57702" y="354315"/>
                  </a:lnTo>
                  <a:cubicBezTo>
                    <a:pt x="25834" y="354315"/>
                    <a:pt x="0" y="328481"/>
                    <a:pt x="0" y="296614"/>
                  </a:cubicBezTo>
                  <a:lnTo>
                    <a:pt x="0" y="57701"/>
                  </a:lnTo>
                  <a:cubicBezTo>
                    <a:pt x="0" y="25834"/>
                    <a:pt x="25834" y="0"/>
                    <a:pt x="57702"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335CC615-85FA-4AC4-87B6-FDF37DF86CCD}"/>
                </a:ext>
              </a:extLst>
            </p:cNvPr>
            <p:cNvSpPr txBox="1"/>
            <p:nvPr/>
          </p:nvSpPr>
          <p:spPr>
            <a:xfrm>
              <a:off x="4988072" y="2887554"/>
              <a:ext cx="1879368" cy="830997"/>
            </a:xfrm>
            <a:prstGeom prst="rect">
              <a:avLst/>
            </a:prstGeom>
            <a:noFill/>
          </p:spPr>
          <p:txBody>
            <a:bodyPr wrap="square">
              <a:spAutoFit/>
            </a:bodyPr>
            <a:lstStyle/>
            <a:p>
              <a:pPr algn="ctr"/>
              <a:r>
                <a:rPr lang="en-US" sz="1600" b="1" dirty="0"/>
                <a:t>Unsupervised Machine Learning </a:t>
              </a:r>
            </a:p>
          </p:txBody>
        </p:sp>
        <p:sp>
          <p:nvSpPr>
            <p:cNvPr id="46" name="Freeform 39">
              <a:extLst>
                <a:ext uri="{FF2B5EF4-FFF2-40B4-BE49-F238E27FC236}">
                  <a16:creationId xmlns:a16="http://schemas.microsoft.com/office/drawing/2014/main" id="{36C8963E-CCEB-4613-B8E8-2934BA22812C}"/>
                </a:ext>
              </a:extLst>
            </p:cNvPr>
            <p:cNvSpPr/>
            <p:nvPr/>
          </p:nvSpPr>
          <p:spPr>
            <a:xfrm rot="46119">
              <a:off x="6589058" y="1893782"/>
              <a:ext cx="352422" cy="353824"/>
            </a:xfrm>
            <a:custGeom>
              <a:avLst/>
              <a:gdLst>
                <a:gd name="connsiteX0" fmla="*/ 588689 w 1452816"/>
                <a:gd name="connsiteY0" fmla="*/ 453534 h 1458598"/>
                <a:gd name="connsiteX1" fmla="*/ 544458 w 1452816"/>
                <a:gd name="connsiteY1" fmla="*/ 495523 h 1458598"/>
                <a:gd name="connsiteX2" fmla="*/ 585858 w 1452816"/>
                <a:gd name="connsiteY2" fmla="*/ 561654 h 1458598"/>
                <a:gd name="connsiteX3" fmla="*/ 651989 w 1452816"/>
                <a:gd name="connsiteY3" fmla="*/ 520253 h 1458598"/>
                <a:gd name="connsiteX4" fmla="*/ 610589 w 1452816"/>
                <a:gd name="connsiteY4" fmla="*/ 454122 h 1458598"/>
                <a:gd name="connsiteX5" fmla="*/ 588689 w 1452816"/>
                <a:gd name="connsiteY5" fmla="*/ 453534 h 1458598"/>
                <a:gd name="connsiteX6" fmla="*/ 640870 w 1452816"/>
                <a:gd name="connsiteY6" fmla="*/ 388607 h 1458598"/>
                <a:gd name="connsiteX7" fmla="*/ 676326 w 1452816"/>
                <a:gd name="connsiteY7" fmla="*/ 393083 h 1458598"/>
                <a:gd name="connsiteX8" fmla="*/ 808725 w 1452816"/>
                <a:gd name="connsiteY8" fmla="*/ 604568 h 1458598"/>
                <a:gd name="connsiteX9" fmla="*/ 779821 w 1452816"/>
                <a:gd name="connsiteY9" fmla="*/ 668388 h 1458598"/>
                <a:gd name="connsiteX10" fmla="*/ 772859 w 1452816"/>
                <a:gd name="connsiteY10" fmla="*/ 676273 h 1458598"/>
                <a:gd name="connsiteX11" fmla="*/ 832578 w 1452816"/>
                <a:gd name="connsiteY11" fmla="*/ 768433 h 1458598"/>
                <a:gd name="connsiteX12" fmla="*/ 813561 w 1452816"/>
                <a:gd name="connsiteY12" fmla="*/ 808434 h 1458598"/>
                <a:gd name="connsiteX13" fmla="*/ 857649 w 1452816"/>
                <a:gd name="connsiteY13" fmla="*/ 807125 h 1458598"/>
                <a:gd name="connsiteX14" fmla="*/ 881721 w 1452816"/>
                <a:gd name="connsiteY14" fmla="*/ 844273 h 1458598"/>
                <a:gd name="connsiteX15" fmla="*/ 862746 w 1452816"/>
                <a:gd name="connsiteY15" fmla="*/ 884186 h 1458598"/>
                <a:gd name="connsiteX16" fmla="*/ 906737 w 1452816"/>
                <a:gd name="connsiteY16" fmla="*/ 882879 h 1458598"/>
                <a:gd name="connsiteX17" fmla="*/ 932043 w 1452816"/>
                <a:gd name="connsiteY17" fmla="*/ 921932 h 1458598"/>
                <a:gd name="connsiteX18" fmla="*/ 913774 w 1452816"/>
                <a:gd name="connsiteY18" fmla="*/ 960361 h 1458598"/>
                <a:gd name="connsiteX19" fmla="*/ 956130 w 1452816"/>
                <a:gd name="connsiteY19" fmla="*/ 959103 h 1458598"/>
                <a:gd name="connsiteX20" fmla="*/ 964622 w 1452816"/>
                <a:gd name="connsiteY20" fmla="*/ 972210 h 1458598"/>
                <a:gd name="connsiteX21" fmla="*/ 955525 w 1452816"/>
                <a:gd name="connsiteY21" fmla="*/ 1055438 h 1458598"/>
                <a:gd name="connsiteX22" fmla="*/ 952789 w 1452816"/>
                <a:gd name="connsiteY22" fmla="*/ 1057629 h 1458598"/>
                <a:gd name="connsiteX23" fmla="*/ 735257 w 1452816"/>
                <a:gd name="connsiteY23" fmla="*/ 710840 h 1458598"/>
                <a:gd name="connsiteX24" fmla="*/ 730403 w 1452816"/>
                <a:gd name="connsiteY24" fmla="*/ 714568 h 1458598"/>
                <a:gd name="connsiteX25" fmla="*/ 717852 w 1452816"/>
                <a:gd name="connsiteY25" fmla="*/ 720846 h 1458598"/>
                <a:gd name="connsiteX26" fmla="*/ 935934 w 1452816"/>
                <a:gd name="connsiteY26" fmla="*/ 1068512 h 1458598"/>
                <a:gd name="connsiteX27" fmla="*/ 933117 w 1452816"/>
                <a:gd name="connsiteY27" fmla="*/ 1069959 h 1458598"/>
                <a:gd name="connsiteX28" fmla="*/ 853435 w 1452816"/>
                <a:gd name="connsiteY28" fmla="*/ 1044258 h 1458598"/>
                <a:gd name="connsiteX29" fmla="*/ 656077 w 1452816"/>
                <a:gd name="connsiteY29" fmla="*/ 739688 h 1458598"/>
                <a:gd name="connsiteX30" fmla="*/ 632696 w 1452816"/>
                <a:gd name="connsiteY30" fmla="*/ 741444 h 1458598"/>
                <a:gd name="connsiteX31" fmla="*/ 597240 w 1452816"/>
                <a:gd name="connsiteY31" fmla="*/ 736968 h 1458598"/>
                <a:gd name="connsiteX32" fmla="*/ 464840 w 1452816"/>
                <a:gd name="connsiteY32" fmla="*/ 525482 h 1458598"/>
                <a:gd name="connsiteX33" fmla="*/ 640870 w 1452816"/>
                <a:gd name="connsiteY33" fmla="*/ 388607 h 1458598"/>
                <a:gd name="connsiteX34" fmla="*/ 689735 w 1452816"/>
                <a:gd name="connsiteY34" fmla="*/ 238104 h 1458598"/>
                <a:gd name="connsiteX35" fmla="*/ 305937 w 1452816"/>
                <a:gd name="connsiteY35" fmla="*/ 485152 h 1458598"/>
                <a:gd name="connsiteX36" fmla="*/ 492721 w 1452816"/>
                <a:gd name="connsiteY36" fmla="*/ 1146614 h 1458598"/>
                <a:gd name="connsiteX37" fmla="*/ 1154185 w 1452816"/>
                <a:gd name="connsiteY37" fmla="*/ 959830 h 1458598"/>
                <a:gd name="connsiteX38" fmla="*/ 967400 w 1452816"/>
                <a:gd name="connsiteY38" fmla="*/ 298368 h 1458598"/>
                <a:gd name="connsiteX39" fmla="*/ 689735 w 1452816"/>
                <a:gd name="connsiteY39" fmla="*/ 238104 h 1458598"/>
                <a:gd name="connsiteX40" fmla="*/ 655062 w 1452816"/>
                <a:gd name="connsiteY40" fmla="*/ 0 h 1458598"/>
                <a:gd name="connsiteX41" fmla="*/ 840402 w 1452816"/>
                <a:gd name="connsiteY41" fmla="*/ 0 h 1458598"/>
                <a:gd name="connsiteX42" fmla="*/ 855551 w 1452816"/>
                <a:gd name="connsiteY42" fmla="*/ 134680 h 1458598"/>
                <a:gd name="connsiteX43" fmla="*/ 911877 w 1452816"/>
                <a:gd name="connsiteY43" fmla="*/ 149574 h 1458598"/>
                <a:gd name="connsiteX44" fmla="*/ 947901 w 1452816"/>
                <a:gd name="connsiteY44" fmla="*/ 163082 h 1458598"/>
                <a:gd name="connsiteX45" fmla="*/ 1024431 w 1452816"/>
                <a:gd name="connsiteY45" fmla="*/ 56380 h 1458598"/>
                <a:gd name="connsiteX46" fmla="*/ 1186166 w 1452816"/>
                <a:gd name="connsiteY46" fmla="*/ 146889 h 1458598"/>
                <a:gd name="connsiteX47" fmla="*/ 1131837 w 1452816"/>
                <a:gd name="connsiteY47" fmla="*/ 276048 h 1458598"/>
                <a:gd name="connsiteX48" fmla="*/ 1166283 w 1452816"/>
                <a:gd name="connsiteY48" fmla="*/ 308909 h 1458598"/>
                <a:gd name="connsiteX49" fmla="*/ 1197898 w 1452816"/>
                <a:gd name="connsiteY49" fmla="*/ 348072 h 1458598"/>
                <a:gd name="connsiteX50" fmla="*/ 1316747 w 1452816"/>
                <a:gd name="connsiteY50" fmla="*/ 295763 h 1458598"/>
                <a:gd name="connsiteX51" fmla="*/ 1409903 w 1452816"/>
                <a:gd name="connsiteY51" fmla="*/ 455988 h 1458598"/>
                <a:gd name="connsiteX52" fmla="*/ 1300623 w 1452816"/>
                <a:gd name="connsiteY52" fmla="*/ 537124 h 1458598"/>
                <a:gd name="connsiteX53" fmla="*/ 1306398 w 1452816"/>
                <a:gd name="connsiteY53" fmla="*/ 552252 h 1458598"/>
                <a:gd name="connsiteX54" fmla="*/ 1320246 w 1452816"/>
                <a:gd name="connsiteY54" fmla="*/ 609156 h 1458598"/>
                <a:gd name="connsiteX55" fmla="*/ 1324092 w 1452816"/>
                <a:gd name="connsiteY55" fmla="*/ 636138 h 1458598"/>
                <a:gd name="connsiteX56" fmla="*/ 1451914 w 1452816"/>
                <a:gd name="connsiteY56" fmla="*/ 649886 h 1458598"/>
                <a:gd name="connsiteX57" fmla="*/ 1452816 w 1452816"/>
                <a:gd name="connsiteY57" fmla="*/ 835223 h 1458598"/>
                <a:gd name="connsiteX58" fmla="*/ 1316903 w 1452816"/>
                <a:gd name="connsiteY58" fmla="*/ 851181 h 1458598"/>
                <a:gd name="connsiteX59" fmla="*/ 1303541 w 1452816"/>
                <a:gd name="connsiteY59" fmla="*/ 902523 h 1458598"/>
                <a:gd name="connsiteX60" fmla="*/ 1286296 w 1452816"/>
                <a:gd name="connsiteY60" fmla="*/ 948848 h 1458598"/>
                <a:gd name="connsiteX61" fmla="*/ 1389977 w 1452816"/>
                <a:gd name="connsiteY61" fmla="*/ 1023211 h 1458598"/>
                <a:gd name="connsiteX62" fmla="*/ 1299468 w 1452816"/>
                <a:gd name="connsiteY62" fmla="*/ 1184947 h 1458598"/>
                <a:gd name="connsiteX63" fmla="*/ 1170405 w 1452816"/>
                <a:gd name="connsiteY63" fmla="*/ 1130659 h 1458598"/>
                <a:gd name="connsiteX64" fmla="*/ 1143640 w 1452816"/>
                <a:gd name="connsiteY64" fmla="*/ 1158716 h 1458598"/>
                <a:gd name="connsiteX65" fmla="*/ 1094685 w 1452816"/>
                <a:gd name="connsiteY65" fmla="*/ 1198237 h 1458598"/>
                <a:gd name="connsiteX66" fmla="*/ 1148257 w 1452816"/>
                <a:gd name="connsiteY66" fmla="*/ 1316722 h 1458598"/>
                <a:gd name="connsiteX67" fmla="*/ 988973 w 1452816"/>
                <a:gd name="connsiteY67" fmla="*/ 1411479 h 1458598"/>
                <a:gd name="connsiteX68" fmla="*/ 902838 w 1452816"/>
                <a:gd name="connsiteY68" fmla="*/ 1297860 h 1458598"/>
                <a:gd name="connsiteX69" fmla="*/ 900297 w 1452816"/>
                <a:gd name="connsiteY69" fmla="*/ 1298832 h 1458598"/>
                <a:gd name="connsiteX70" fmla="*/ 843395 w 1452816"/>
                <a:gd name="connsiteY70" fmla="*/ 1312676 h 1458598"/>
                <a:gd name="connsiteX71" fmla="*/ 809129 w 1452816"/>
                <a:gd name="connsiteY71" fmla="*/ 1317562 h 1458598"/>
                <a:gd name="connsiteX72" fmla="*/ 803116 w 1452816"/>
                <a:gd name="connsiteY72" fmla="*/ 1446485 h 1458598"/>
                <a:gd name="connsiteX73" fmla="*/ 618173 w 1452816"/>
                <a:gd name="connsiteY73" fmla="*/ 1458598 h 1458598"/>
                <a:gd name="connsiteX74" fmla="*/ 590925 w 1452816"/>
                <a:gd name="connsiteY74" fmla="*/ 1306619 h 1458598"/>
                <a:gd name="connsiteX75" fmla="*/ 550027 w 1452816"/>
                <a:gd name="connsiteY75" fmla="*/ 1295973 h 1458598"/>
                <a:gd name="connsiteX76" fmla="*/ 503647 w 1452816"/>
                <a:gd name="connsiteY76" fmla="*/ 1278707 h 1458598"/>
                <a:gd name="connsiteX77" fmla="*/ 434652 w 1452816"/>
                <a:gd name="connsiteY77" fmla="*/ 1387560 h 1458598"/>
                <a:gd name="connsiteX78" fmla="*/ 268000 w 1452816"/>
                <a:gd name="connsiteY78" fmla="*/ 1306459 h 1458598"/>
                <a:gd name="connsiteX79" fmla="*/ 319694 w 1452816"/>
                <a:gd name="connsiteY79" fmla="*/ 1160741 h 1458598"/>
                <a:gd name="connsiteX80" fmla="*/ 293836 w 1452816"/>
                <a:gd name="connsiteY80" fmla="*/ 1136073 h 1458598"/>
                <a:gd name="connsiteX81" fmla="*/ 259522 w 1452816"/>
                <a:gd name="connsiteY81" fmla="*/ 1093566 h 1458598"/>
                <a:gd name="connsiteX82" fmla="*/ 141676 w 1452816"/>
                <a:gd name="connsiteY82" fmla="*/ 1151357 h 1458598"/>
                <a:gd name="connsiteX83" fmla="*/ 41980 w 1452816"/>
                <a:gd name="connsiteY83" fmla="*/ 995118 h 1458598"/>
                <a:gd name="connsiteX84" fmla="*/ 157232 w 1452816"/>
                <a:gd name="connsiteY84" fmla="*/ 901924 h 1458598"/>
                <a:gd name="connsiteX85" fmla="*/ 153720 w 1452816"/>
                <a:gd name="connsiteY85" fmla="*/ 892728 h 1458598"/>
                <a:gd name="connsiteX86" fmla="*/ 139873 w 1452816"/>
                <a:gd name="connsiteY86" fmla="*/ 835825 h 1458598"/>
                <a:gd name="connsiteX87" fmla="*/ 136205 w 1452816"/>
                <a:gd name="connsiteY87" fmla="*/ 810081 h 1458598"/>
                <a:gd name="connsiteX88" fmla="*/ 5264 w 1452816"/>
                <a:gd name="connsiteY88" fmla="*/ 799108 h 1458598"/>
                <a:gd name="connsiteX89" fmla="*/ 0 w 1452816"/>
                <a:gd name="connsiteY89" fmla="*/ 613842 h 1458598"/>
                <a:gd name="connsiteX90" fmla="*/ 143269 w 1452816"/>
                <a:gd name="connsiteY90" fmla="*/ 593593 h 1458598"/>
                <a:gd name="connsiteX91" fmla="*/ 156577 w 1452816"/>
                <a:gd name="connsiteY91" fmla="*/ 542459 h 1458598"/>
                <a:gd name="connsiteX92" fmla="*/ 169715 w 1452816"/>
                <a:gd name="connsiteY92" fmla="*/ 507170 h 1458598"/>
                <a:gd name="connsiteX93" fmla="*/ 61499 w 1452816"/>
                <a:gd name="connsiteY93" fmla="*/ 429554 h 1458598"/>
                <a:gd name="connsiteX94" fmla="*/ 152008 w 1452816"/>
                <a:gd name="connsiteY94" fmla="*/ 267817 h 1458598"/>
                <a:gd name="connsiteX95" fmla="*/ 281836 w 1452816"/>
                <a:gd name="connsiteY95" fmla="*/ 322428 h 1458598"/>
                <a:gd name="connsiteX96" fmla="*/ 285337 w 1452816"/>
                <a:gd name="connsiteY96" fmla="*/ 318101 h 1458598"/>
                <a:gd name="connsiteX97" fmla="*/ 320514 w 1452816"/>
                <a:gd name="connsiteY97" fmla="*/ 282473 h 1458598"/>
                <a:gd name="connsiteX98" fmla="*/ 356699 w 1452816"/>
                <a:gd name="connsiteY98" fmla="*/ 251486 h 1458598"/>
                <a:gd name="connsiteX99" fmla="*/ 301495 w 1452816"/>
                <a:gd name="connsiteY99" fmla="*/ 135383 h 1458598"/>
                <a:gd name="connsiteX100" fmla="*/ 458933 w 1452816"/>
                <a:gd name="connsiteY100" fmla="*/ 37586 h 1458598"/>
                <a:gd name="connsiteX101" fmla="*/ 548388 w 1452816"/>
                <a:gd name="connsiteY101" fmla="*/ 150997 h 1458598"/>
                <a:gd name="connsiteX102" fmla="*/ 622929 w 1452816"/>
                <a:gd name="connsiteY102" fmla="*/ 131143 h 1458598"/>
                <a:gd name="connsiteX103" fmla="*/ 640575 w 1452816"/>
                <a:gd name="connsiteY103" fmla="*/ 128802 h 145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52816" h="1458598">
                  <a:moveTo>
                    <a:pt x="588689" y="453534"/>
                  </a:moveTo>
                  <a:cubicBezTo>
                    <a:pt x="567514" y="457259"/>
                    <a:pt x="549579" y="473253"/>
                    <a:pt x="544458" y="495523"/>
                  </a:cubicBezTo>
                  <a:cubicBezTo>
                    <a:pt x="537628" y="525217"/>
                    <a:pt x="556165" y="554825"/>
                    <a:pt x="585858" y="561654"/>
                  </a:cubicBezTo>
                  <a:cubicBezTo>
                    <a:pt x="615552" y="568483"/>
                    <a:pt x="645160" y="549947"/>
                    <a:pt x="651989" y="520253"/>
                  </a:cubicBezTo>
                  <a:cubicBezTo>
                    <a:pt x="658818" y="490559"/>
                    <a:pt x="640282" y="460951"/>
                    <a:pt x="610589" y="454122"/>
                  </a:cubicBezTo>
                  <a:cubicBezTo>
                    <a:pt x="603165" y="452415"/>
                    <a:pt x="595747" y="452293"/>
                    <a:pt x="588689" y="453534"/>
                  </a:cubicBezTo>
                  <a:close/>
                  <a:moveTo>
                    <a:pt x="640870" y="388607"/>
                  </a:moveTo>
                  <a:cubicBezTo>
                    <a:pt x="652590" y="388891"/>
                    <a:pt x="664456" y="390353"/>
                    <a:pt x="676326" y="393083"/>
                  </a:cubicBezTo>
                  <a:cubicBezTo>
                    <a:pt x="771287" y="414922"/>
                    <a:pt x="830564" y="509607"/>
                    <a:pt x="808725" y="604568"/>
                  </a:cubicBezTo>
                  <a:cubicBezTo>
                    <a:pt x="803266" y="628308"/>
                    <a:pt x="793253" y="649818"/>
                    <a:pt x="779821" y="668388"/>
                  </a:cubicBezTo>
                  <a:lnTo>
                    <a:pt x="772859" y="676273"/>
                  </a:lnTo>
                  <a:lnTo>
                    <a:pt x="832578" y="768433"/>
                  </a:lnTo>
                  <a:lnTo>
                    <a:pt x="813561" y="808434"/>
                  </a:lnTo>
                  <a:lnTo>
                    <a:pt x="857649" y="807125"/>
                  </a:lnTo>
                  <a:lnTo>
                    <a:pt x="881721" y="844273"/>
                  </a:lnTo>
                  <a:lnTo>
                    <a:pt x="862746" y="884186"/>
                  </a:lnTo>
                  <a:lnTo>
                    <a:pt x="906737" y="882879"/>
                  </a:lnTo>
                  <a:lnTo>
                    <a:pt x="932043" y="921932"/>
                  </a:lnTo>
                  <a:lnTo>
                    <a:pt x="913774" y="960361"/>
                  </a:lnTo>
                  <a:lnTo>
                    <a:pt x="956130" y="959103"/>
                  </a:lnTo>
                  <a:lnTo>
                    <a:pt x="964622" y="972210"/>
                  </a:lnTo>
                  <a:cubicBezTo>
                    <a:pt x="982031" y="999075"/>
                    <a:pt x="977499" y="1033839"/>
                    <a:pt x="955525" y="1055438"/>
                  </a:cubicBezTo>
                  <a:lnTo>
                    <a:pt x="952789" y="1057629"/>
                  </a:lnTo>
                  <a:lnTo>
                    <a:pt x="735257" y="710840"/>
                  </a:lnTo>
                  <a:lnTo>
                    <a:pt x="730403" y="714568"/>
                  </a:lnTo>
                  <a:lnTo>
                    <a:pt x="717852" y="720846"/>
                  </a:lnTo>
                  <a:lnTo>
                    <a:pt x="935934" y="1068512"/>
                  </a:lnTo>
                  <a:lnTo>
                    <a:pt x="933117" y="1069959"/>
                  </a:lnTo>
                  <a:cubicBezTo>
                    <a:pt x="904424" y="1081190"/>
                    <a:pt x="870843" y="1071124"/>
                    <a:pt x="853435" y="1044258"/>
                  </a:cubicBezTo>
                  <a:lnTo>
                    <a:pt x="656077" y="739688"/>
                  </a:lnTo>
                  <a:lnTo>
                    <a:pt x="632696" y="741444"/>
                  </a:lnTo>
                  <a:cubicBezTo>
                    <a:pt x="620976" y="741160"/>
                    <a:pt x="609110" y="739698"/>
                    <a:pt x="597240" y="736968"/>
                  </a:cubicBezTo>
                  <a:cubicBezTo>
                    <a:pt x="502279" y="715128"/>
                    <a:pt x="443001" y="620443"/>
                    <a:pt x="464840" y="525482"/>
                  </a:cubicBezTo>
                  <a:cubicBezTo>
                    <a:pt x="483949" y="442391"/>
                    <a:pt x="558832" y="386621"/>
                    <a:pt x="640870" y="388607"/>
                  </a:cubicBezTo>
                  <a:close/>
                  <a:moveTo>
                    <a:pt x="689735" y="238104"/>
                  </a:moveTo>
                  <a:cubicBezTo>
                    <a:pt x="534267" y="251189"/>
                    <a:pt x="387862" y="338754"/>
                    <a:pt x="305937" y="485152"/>
                  </a:cubicBezTo>
                  <a:cubicBezTo>
                    <a:pt x="174858" y="719389"/>
                    <a:pt x="258486" y="1015535"/>
                    <a:pt x="492721" y="1146614"/>
                  </a:cubicBezTo>
                  <a:cubicBezTo>
                    <a:pt x="726959" y="1277694"/>
                    <a:pt x="1023106" y="1194068"/>
                    <a:pt x="1154185" y="959830"/>
                  </a:cubicBezTo>
                  <a:cubicBezTo>
                    <a:pt x="1285264" y="725595"/>
                    <a:pt x="1201637" y="429447"/>
                    <a:pt x="967400" y="298368"/>
                  </a:cubicBezTo>
                  <a:cubicBezTo>
                    <a:pt x="879561" y="249214"/>
                    <a:pt x="783017" y="230252"/>
                    <a:pt x="689735" y="238104"/>
                  </a:cubicBezTo>
                  <a:close/>
                  <a:moveTo>
                    <a:pt x="655062" y="0"/>
                  </a:moveTo>
                  <a:lnTo>
                    <a:pt x="840402" y="0"/>
                  </a:lnTo>
                  <a:lnTo>
                    <a:pt x="855551" y="134680"/>
                  </a:lnTo>
                  <a:lnTo>
                    <a:pt x="911877" y="149574"/>
                  </a:lnTo>
                  <a:lnTo>
                    <a:pt x="947901" y="163082"/>
                  </a:lnTo>
                  <a:lnTo>
                    <a:pt x="1024431" y="56380"/>
                  </a:lnTo>
                  <a:lnTo>
                    <a:pt x="1186166" y="146889"/>
                  </a:lnTo>
                  <a:lnTo>
                    <a:pt x="1131837" y="276048"/>
                  </a:lnTo>
                  <a:lnTo>
                    <a:pt x="1166283" y="308909"/>
                  </a:lnTo>
                  <a:lnTo>
                    <a:pt x="1197898" y="348072"/>
                  </a:lnTo>
                  <a:lnTo>
                    <a:pt x="1316747" y="295763"/>
                  </a:lnTo>
                  <a:lnTo>
                    <a:pt x="1409903" y="455988"/>
                  </a:lnTo>
                  <a:lnTo>
                    <a:pt x="1300623" y="537124"/>
                  </a:lnTo>
                  <a:lnTo>
                    <a:pt x="1306398" y="552252"/>
                  </a:lnTo>
                  <a:cubicBezTo>
                    <a:pt x="1311928" y="570979"/>
                    <a:pt x="1316550" y="589971"/>
                    <a:pt x="1320246" y="609156"/>
                  </a:cubicBezTo>
                  <a:lnTo>
                    <a:pt x="1324092" y="636138"/>
                  </a:lnTo>
                  <a:lnTo>
                    <a:pt x="1451914" y="649886"/>
                  </a:lnTo>
                  <a:lnTo>
                    <a:pt x="1452816" y="835223"/>
                  </a:lnTo>
                  <a:lnTo>
                    <a:pt x="1316903" y="851181"/>
                  </a:lnTo>
                  <a:lnTo>
                    <a:pt x="1303541" y="902523"/>
                  </a:lnTo>
                  <a:lnTo>
                    <a:pt x="1286296" y="948848"/>
                  </a:lnTo>
                  <a:lnTo>
                    <a:pt x="1389977" y="1023211"/>
                  </a:lnTo>
                  <a:lnTo>
                    <a:pt x="1299468" y="1184947"/>
                  </a:lnTo>
                  <a:lnTo>
                    <a:pt x="1170405" y="1130659"/>
                  </a:lnTo>
                  <a:lnTo>
                    <a:pt x="1143640" y="1158716"/>
                  </a:lnTo>
                  <a:lnTo>
                    <a:pt x="1094685" y="1198237"/>
                  </a:lnTo>
                  <a:lnTo>
                    <a:pt x="1148257" y="1316722"/>
                  </a:lnTo>
                  <a:lnTo>
                    <a:pt x="988973" y="1411479"/>
                  </a:lnTo>
                  <a:lnTo>
                    <a:pt x="902838" y="1297860"/>
                  </a:lnTo>
                  <a:lnTo>
                    <a:pt x="900297" y="1298832"/>
                  </a:lnTo>
                  <a:cubicBezTo>
                    <a:pt x="881571" y="1304360"/>
                    <a:pt x="862580" y="1308982"/>
                    <a:pt x="843395" y="1312676"/>
                  </a:cubicBezTo>
                  <a:lnTo>
                    <a:pt x="809129" y="1317562"/>
                  </a:lnTo>
                  <a:lnTo>
                    <a:pt x="803116" y="1446485"/>
                  </a:lnTo>
                  <a:lnTo>
                    <a:pt x="618173" y="1458598"/>
                  </a:lnTo>
                  <a:lnTo>
                    <a:pt x="590925" y="1306619"/>
                  </a:lnTo>
                  <a:lnTo>
                    <a:pt x="550027" y="1295973"/>
                  </a:lnTo>
                  <a:lnTo>
                    <a:pt x="503647" y="1278707"/>
                  </a:lnTo>
                  <a:lnTo>
                    <a:pt x="434652" y="1387560"/>
                  </a:lnTo>
                  <a:lnTo>
                    <a:pt x="268000" y="1306459"/>
                  </a:lnTo>
                  <a:lnTo>
                    <a:pt x="319694" y="1160741"/>
                  </a:lnTo>
                  <a:lnTo>
                    <a:pt x="293836" y="1136073"/>
                  </a:lnTo>
                  <a:lnTo>
                    <a:pt x="259522" y="1093566"/>
                  </a:lnTo>
                  <a:lnTo>
                    <a:pt x="141676" y="1151357"/>
                  </a:lnTo>
                  <a:lnTo>
                    <a:pt x="41980" y="995118"/>
                  </a:lnTo>
                  <a:lnTo>
                    <a:pt x="157232" y="901924"/>
                  </a:lnTo>
                  <a:lnTo>
                    <a:pt x="153720" y="892728"/>
                  </a:lnTo>
                  <a:cubicBezTo>
                    <a:pt x="148190" y="874003"/>
                    <a:pt x="143568" y="855011"/>
                    <a:pt x="139873" y="835825"/>
                  </a:cubicBezTo>
                  <a:lnTo>
                    <a:pt x="136205" y="810081"/>
                  </a:lnTo>
                  <a:lnTo>
                    <a:pt x="5264" y="799108"/>
                  </a:lnTo>
                  <a:lnTo>
                    <a:pt x="0" y="613842"/>
                  </a:lnTo>
                  <a:lnTo>
                    <a:pt x="143269" y="593593"/>
                  </a:lnTo>
                  <a:lnTo>
                    <a:pt x="156577" y="542459"/>
                  </a:lnTo>
                  <a:lnTo>
                    <a:pt x="169715" y="507170"/>
                  </a:lnTo>
                  <a:lnTo>
                    <a:pt x="61499" y="429554"/>
                  </a:lnTo>
                  <a:lnTo>
                    <a:pt x="152008" y="267817"/>
                  </a:lnTo>
                  <a:lnTo>
                    <a:pt x="281836" y="322428"/>
                  </a:lnTo>
                  <a:lnTo>
                    <a:pt x="285337" y="318101"/>
                  </a:lnTo>
                  <a:cubicBezTo>
                    <a:pt x="296619" y="305674"/>
                    <a:pt x="308359" y="293792"/>
                    <a:pt x="320514" y="282473"/>
                  </a:cubicBezTo>
                  <a:lnTo>
                    <a:pt x="356699" y="251486"/>
                  </a:lnTo>
                  <a:lnTo>
                    <a:pt x="301495" y="135383"/>
                  </a:lnTo>
                  <a:lnTo>
                    <a:pt x="458933" y="37586"/>
                  </a:lnTo>
                  <a:lnTo>
                    <a:pt x="548388" y="150997"/>
                  </a:lnTo>
                  <a:lnTo>
                    <a:pt x="622929" y="131143"/>
                  </a:lnTo>
                  <a:lnTo>
                    <a:pt x="640575" y="128802"/>
                  </a:lnTo>
                  <a:close/>
                </a:path>
              </a:pathLst>
            </a:custGeom>
            <a:solidFill>
              <a:schemeClr val="bg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7" name="Group 46">
              <a:extLst>
                <a:ext uri="{FF2B5EF4-FFF2-40B4-BE49-F238E27FC236}">
                  <a16:creationId xmlns:a16="http://schemas.microsoft.com/office/drawing/2014/main" id="{2D4659FF-02FE-4E64-8413-53A0536DDDE5}"/>
                </a:ext>
              </a:extLst>
            </p:cNvPr>
            <p:cNvGrpSpPr/>
            <p:nvPr/>
          </p:nvGrpSpPr>
          <p:grpSpPr>
            <a:xfrm>
              <a:off x="7189609" y="3519037"/>
              <a:ext cx="309804" cy="350091"/>
              <a:chOff x="5810249" y="3067050"/>
              <a:chExt cx="571501" cy="571500"/>
            </a:xfrm>
            <a:solidFill>
              <a:sysClr val="window" lastClr="FFFFFF"/>
            </a:solidFill>
          </p:grpSpPr>
          <p:sp>
            <p:nvSpPr>
              <p:cNvPr id="48" name="Freeform: Shape 47">
                <a:extLst>
                  <a:ext uri="{FF2B5EF4-FFF2-40B4-BE49-F238E27FC236}">
                    <a16:creationId xmlns:a16="http://schemas.microsoft.com/office/drawing/2014/main" id="{97776D00-B78C-4AB1-8301-DF787E2EE610}"/>
                  </a:ext>
                </a:extLst>
              </p:cNvPr>
              <p:cNvSpPr/>
              <p:nvPr/>
            </p:nvSpPr>
            <p:spPr>
              <a:xfrm>
                <a:off x="6019800" y="3362325"/>
                <a:ext cx="152400" cy="276225"/>
              </a:xfrm>
              <a:custGeom>
                <a:avLst/>
                <a:gdLst>
                  <a:gd name="connsiteX0" fmla="*/ 28575 w 152400"/>
                  <a:gd name="connsiteY0" fmla="*/ 276225 h 276225"/>
                  <a:gd name="connsiteX1" fmla="*/ 123825 w 152400"/>
                  <a:gd name="connsiteY1" fmla="*/ 276225 h 276225"/>
                  <a:gd name="connsiteX2" fmla="*/ 133350 w 152400"/>
                  <a:gd name="connsiteY2" fmla="*/ 266700 h 276225"/>
                  <a:gd name="connsiteX3" fmla="*/ 133350 w 152400"/>
                  <a:gd name="connsiteY3" fmla="*/ 177336 h 276225"/>
                  <a:gd name="connsiteX4" fmla="*/ 147133 w 152400"/>
                  <a:gd name="connsiteY4" fmla="*/ 170440 h 276225"/>
                  <a:gd name="connsiteX5" fmla="*/ 152400 w 152400"/>
                  <a:gd name="connsiteY5" fmla="*/ 161925 h 276225"/>
                  <a:gd name="connsiteX6" fmla="*/ 152400 w 152400"/>
                  <a:gd name="connsiteY6" fmla="*/ 104775 h 276225"/>
                  <a:gd name="connsiteX7" fmla="*/ 119596 w 152400"/>
                  <a:gd name="connsiteY7" fmla="*/ 67037 h 276225"/>
                  <a:gd name="connsiteX8" fmla="*/ 123825 w 152400"/>
                  <a:gd name="connsiteY8" fmla="*/ 47625 h 276225"/>
                  <a:gd name="connsiteX9" fmla="*/ 76200 w 152400"/>
                  <a:gd name="connsiteY9" fmla="*/ 0 h 276225"/>
                  <a:gd name="connsiteX10" fmla="*/ 28575 w 152400"/>
                  <a:gd name="connsiteY10" fmla="*/ 47625 h 276225"/>
                  <a:gd name="connsiteX11" fmla="*/ 32804 w 152400"/>
                  <a:gd name="connsiteY11" fmla="*/ 67037 h 276225"/>
                  <a:gd name="connsiteX12" fmla="*/ 0 w 152400"/>
                  <a:gd name="connsiteY12" fmla="*/ 104775 h 276225"/>
                  <a:gd name="connsiteX13" fmla="*/ 0 w 152400"/>
                  <a:gd name="connsiteY13" fmla="*/ 161925 h 276225"/>
                  <a:gd name="connsiteX14" fmla="*/ 5267 w 152400"/>
                  <a:gd name="connsiteY14" fmla="*/ 170450 h 276225"/>
                  <a:gd name="connsiteX15" fmla="*/ 19050 w 152400"/>
                  <a:gd name="connsiteY15" fmla="*/ 177336 h 276225"/>
                  <a:gd name="connsiteX16" fmla="*/ 19050 w 152400"/>
                  <a:gd name="connsiteY16" fmla="*/ 266700 h 276225"/>
                  <a:gd name="connsiteX17" fmla="*/ 28575 w 152400"/>
                  <a:gd name="connsiteY17" fmla="*/ 276225 h 276225"/>
                  <a:gd name="connsiteX18" fmla="*/ 19050 w 152400"/>
                  <a:gd name="connsiteY18" fmla="*/ 104775 h 276225"/>
                  <a:gd name="connsiteX19" fmla="*/ 38100 w 152400"/>
                  <a:gd name="connsiteY19" fmla="*/ 85725 h 276225"/>
                  <a:gd name="connsiteX20" fmla="*/ 51235 w 152400"/>
                  <a:gd name="connsiteY20" fmla="*/ 85725 h 276225"/>
                  <a:gd name="connsiteX21" fmla="*/ 60150 w 152400"/>
                  <a:gd name="connsiteY21" fmla="*/ 79553 h 276225"/>
                  <a:gd name="connsiteX22" fmla="*/ 57502 w 152400"/>
                  <a:gd name="connsiteY22" fmla="*/ 69037 h 276225"/>
                  <a:gd name="connsiteX23" fmla="*/ 47625 w 152400"/>
                  <a:gd name="connsiteY23" fmla="*/ 47625 h 276225"/>
                  <a:gd name="connsiteX24" fmla="*/ 76200 w 152400"/>
                  <a:gd name="connsiteY24" fmla="*/ 19050 h 276225"/>
                  <a:gd name="connsiteX25" fmla="*/ 104775 w 152400"/>
                  <a:gd name="connsiteY25" fmla="*/ 47625 h 276225"/>
                  <a:gd name="connsiteX26" fmla="*/ 94888 w 152400"/>
                  <a:gd name="connsiteY26" fmla="*/ 69028 h 276225"/>
                  <a:gd name="connsiteX27" fmla="*/ 92240 w 152400"/>
                  <a:gd name="connsiteY27" fmla="*/ 79543 h 276225"/>
                  <a:gd name="connsiteX28" fmla="*/ 101165 w 152400"/>
                  <a:gd name="connsiteY28" fmla="*/ 85725 h 276225"/>
                  <a:gd name="connsiteX29" fmla="*/ 114300 w 152400"/>
                  <a:gd name="connsiteY29" fmla="*/ 85725 h 276225"/>
                  <a:gd name="connsiteX30" fmla="*/ 133350 w 152400"/>
                  <a:gd name="connsiteY30" fmla="*/ 104775 h 276225"/>
                  <a:gd name="connsiteX31" fmla="*/ 133350 w 152400"/>
                  <a:gd name="connsiteY31" fmla="*/ 156039 h 276225"/>
                  <a:gd name="connsiteX32" fmla="*/ 119567 w 152400"/>
                  <a:gd name="connsiteY32" fmla="*/ 162935 h 276225"/>
                  <a:gd name="connsiteX33" fmla="*/ 114300 w 152400"/>
                  <a:gd name="connsiteY33" fmla="*/ 171450 h 276225"/>
                  <a:gd name="connsiteX34" fmla="*/ 114300 w 152400"/>
                  <a:gd name="connsiteY34" fmla="*/ 257175 h 276225"/>
                  <a:gd name="connsiteX35" fmla="*/ 38100 w 152400"/>
                  <a:gd name="connsiteY35" fmla="*/ 257175 h 276225"/>
                  <a:gd name="connsiteX36" fmla="*/ 38100 w 152400"/>
                  <a:gd name="connsiteY36" fmla="*/ 171450 h 276225"/>
                  <a:gd name="connsiteX37" fmla="*/ 32833 w 152400"/>
                  <a:gd name="connsiteY37" fmla="*/ 162925 h 276225"/>
                  <a:gd name="connsiteX38" fmla="*/ 19050 w 152400"/>
                  <a:gd name="connsiteY38" fmla="*/ 156039 h 276225"/>
                  <a:gd name="connsiteX39" fmla="*/ 19050 w 152400"/>
                  <a:gd name="connsiteY39" fmla="*/ 104775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400" h="276225">
                    <a:moveTo>
                      <a:pt x="28575" y="276225"/>
                    </a:moveTo>
                    <a:lnTo>
                      <a:pt x="123825" y="276225"/>
                    </a:lnTo>
                    <a:cubicBezTo>
                      <a:pt x="129083" y="276225"/>
                      <a:pt x="133350" y="271967"/>
                      <a:pt x="133350" y="266700"/>
                    </a:cubicBezTo>
                    <a:lnTo>
                      <a:pt x="133350" y="177336"/>
                    </a:lnTo>
                    <a:lnTo>
                      <a:pt x="147133" y="170440"/>
                    </a:lnTo>
                    <a:cubicBezTo>
                      <a:pt x="150362" y="168831"/>
                      <a:pt x="152400" y="165535"/>
                      <a:pt x="152400" y="161925"/>
                    </a:cubicBezTo>
                    <a:lnTo>
                      <a:pt x="152400" y="104775"/>
                    </a:lnTo>
                    <a:cubicBezTo>
                      <a:pt x="152400" y="85563"/>
                      <a:pt x="138113" y="69637"/>
                      <a:pt x="119596" y="67037"/>
                    </a:cubicBezTo>
                    <a:cubicBezTo>
                      <a:pt x="122358" y="60979"/>
                      <a:pt x="123825" y="54378"/>
                      <a:pt x="123825" y="47625"/>
                    </a:cubicBezTo>
                    <a:cubicBezTo>
                      <a:pt x="123825" y="21365"/>
                      <a:pt x="102460" y="0"/>
                      <a:pt x="76200" y="0"/>
                    </a:cubicBezTo>
                    <a:cubicBezTo>
                      <a:pt x="49940" y="0"/>
                      <a:pt x="28575" y="21365"/>
                      <a:pt x="28575" y="47625"/>
                    </a:cubicBezTo>
                    <a:cubicBezTo>
                      <a:pt x="28575" y="54378"/>
                      <a:pt x="30042" y="60979"/>
                      <a:pt x="32804" y="67037"/>
                    </a:cubicBezTo>
                    <a:cubicBezTo>
                      <a:pt x="14288" y="69637"/>
                      <a:pt x="0" y="85563"/>
                      <a:pt x="0" y="104775"/>
                    </a:cubicBezTo>
                    <a:lnTo>
                      <a:pt x="0" y="161925"/>
                    </a:lnTo>
                    <a:cubicBezTo>
                      <a:pt x="0" y="165535"/>
                      <a:pt x="2038" y="168831"/>
                      <a:pt x="5267" y="170450"/>
                    </a:cubicBezTo>
                    <a:lnTo>
                      <a:pt x="19050" y="177336"/>
                    </a:lnTo>
                    <a:lnTo>
                      <a:pt x="19050" y="266700"/>
                    </a:lnTo>
                    <a:cubicBezTo>
                      <a:pt x="19050" y="271967"/>
                      <a:pt x="23317" y="276225"/>
                      <a:pt x="28575" y="276225"/>
                    </a:cubicBezTo>
                    <a:close/>
                    <a:moveTo>
                      <a:pt x="19050" y="104775"/>
                    </a:moveTo>
                    <a:cubicBezTo>
                      <a:pt x="19050" y="94269"/>
                      <a:pt x="27594" y="85725"/>
                      <a:pt x="38100" y="85725"/>
                    </a:cubicBezTo>
                    <a:lnTo>
                      <a:pt x="51235" y="85725"/>
                    </a:lnTo>
                    <a:cubicBezTo>
                      <a:pt x="55207" y="85725"/>
                      <a:pt x="58760" y="83258"/>
                      <a:pt x="60150" y="79553"/>
                    </a:cubicBezTo>
                    <a:cubicBezTo>
                      <a:pt x="61541" y="75848"/>
                      <a:pt x="60493" y="71647"/>
                      <a:pt x="57502" y="69037"/>
                    </a:cubicBezTo>
                    <a:cubicBezTo>
                      <a:pt x="51140" y="63456"/>
                      <a:pt x="47625" y="55855"/>
                      <a:pt x="47625" y="47625"/>
                    </a:cubicBezTo>
                    <a:cubicBezTo>
                      <a:pt x="47625" y="31871"/>
                      <a:pt x="60446" y="19050"/>
                      <a:pt x="76200" y="19050"/>
                    </a:cubicBezTo>
                    <a:cubicBezTo>
                      <a:pt x="91954" y="19050"/>
                      <a:pt x="104775" y="31871"/>
                      <a:pt x="104775" y="47625"/>
                    </a:cubicBezTo>
                    <a:cubicBezTo>
                      <a:pt x="104775" y="55855"/>
                      <a:pt x="101260" y="63456"/>
                      <a:pt x="94888" y="69028"/>
                    </a:cubicBezTo>
                    <a:cubicBezTo>
                      <a:pt x="91897" y="71638"/>
                      <a:pt x="90849" y="75838"/>
                      <a:pt x="92240" y="79543"/>
                    </a:cubicBezTo>
                    <a:cubicBezTo>
                      <a:pt x="93631" y="83249"/>
                      <a:pt x="97193" y="85725"/>
                      <a:pt x="101165" y="85725"/>
                    </a:cubicBezTo>
                    <a:lnTo>
                      <a:pt x="114300" y="85725"/>
                    </a:lnTo>
                    <a:cubicBezTo>
                      <a:pt x="124806" y="85725"/>
                      <a:pt x="133350" y="94269"/>
                      <a:pt x="133350" y="104775"/>
                    </a:cubicBezTo>
                    <a:lnTo>
                      <a:pt x="133350" y="156039"/>
                    </a:lnTo>
                    <a:lnTo>
                      <a:pt x="119567" y="162935"/>
                    </a:lnTo>
                    <a:cubicBezTo>
                      <a:pt x="116338" y="164544"/>
                      <a:pt x="114300" y="167840"/>
                      <a:pt x="114300" y="171450"/>
                    </a:cubicBezTo>
                    <a:lnTo>
                      <a:pt x="114300" y="257175"/>
                    </a:lnTo>
                    <a:lnTo>
                      <a:pt x="38100" y="257175"/>
                    </a:lnTo>
                    <a:lnTo>
                      <a:pt x="38100" y="171450"/>
                    </a:lnTo>
                    <a:cubicBezTo>
                      <a:pt x="38100" y="167840"/>
                      <a:pt x="36062" y="164544"/>
                      <a:pt x="32833" y="162925"/>
                    </a:cubicBezTo>
                    <a:lnTo>
                      <a:pt x="19050" y="156039"/>
                    </a:lnTo>
                    <a:lnTo>
                      <a:pt x="19050" y="104775"/>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C23655B9-A81D-4492-870A-7FC3B78E6FC9}"/>
                  </a:ext>
                </a:extLst>
              </p:cNvPr>
              <p:cNvSpPr/>
              <p:nvPr/>
            </p:nvSpPr>
            <p:spPr>
              <a:xfrm>
                <a:off x="6072692" y="3458575"/>
                <a:ext cx="38100" cy="47625"/>
              </a:xfrm>
              <a:custGeom>
                <a:avLst/>
                <a:gdLst>
                  <a:gd name="connsiteX0" fmla="*/ 13783 w 38100"/>
                  <a:gd name="connsiteY0" fmla="*/ 56150 h 47625"/>
                  <a:gd name="connsiteX1" fmla="*/ 32833 w 38100"/>
                  <a:gd name="connsiteY1" fmla="*/ 56150 h 47625"/>
                  <a:gd name="connsiteX2" fmla="*/ 32833 w 38100"/>
                  <a:gd name="connsiteY2" fmla="*/ 23936 h 47625"/>
                  <a:gd name="connsiteX3" fmla="*/ 46615 w 38100"/>
                  <a:gd name="connsiteY3" fmla="*/ 17050 h 47625"/>
                  <a:gd name="connsiteX4" fmla="*/ 38100 w 38100"/>
                  <a:gd name="connsiteY4" fmla="*/ 0 h 47625"/>
                  <a:gd name="connsiteX5" fmla="*/ 23308 w 38100"/>
                  <a:gd name="connsiteY5" fmla="*/ 7401 h 47625"/>
                  <a:gd name="connsiteX6" fmla="*/ 8515 w 38100"/>
                  <a:gd name="connsiteY6" fmla="*/ 0 h 47625"/>
                  <a:gd name="connsiteX7" fmla="*/ 0 w 38100"/>
                  <a:gd name="connsiteY7" fmla="*/ 17050 h 47625"/>
                  <a:gd name="connsiteX8" fmla="*/ 13783 w 38100"/>
                  <a:gd name="connsiteY8" fmla="*/ 2393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47625">
                    <a:moveTo>
                      <a:pt x="13783" y="56150"/>
                    </a:moveTo>
                    <a:lnTo>
                      <a:pt x="32833" y="56150"/>
                    </a:lnTo>
                    <a:lnTo>
                      <a:pt x="32833" y="23936"/>
                    </a:lnTo>
                    <a:lnTo>
                      <a:pt x="46615" y="17050"/>
                    </a:lnTo>
                    <a:lnTo>
                      <a:pt x="38100" y="0"/>
                    </a:lnTo>
                    <a:lnTo>
                      <a:pt x="23308" y="7401"/>
                    </a:lnTo>
                    <a:lnTo>
                      <a:pt x="8515" y="0"/>
                    </a:lnTo>
                    <a:lnTo>
                      <a:pt x="0" y="17050"/>
                    </a:lnTo>
                    <a:lnTo>
                      <a:pt x="13783" y="23936"/>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0" name="Freeform: Shape 49">
                <a:extLst>
                  <a:ext uri="{FF2B5EF4-FFF2-40B4-BE49-F238E27FC236}">
                    <a16:creationId xmlns:a16="http://schemas.microsoft.com/office/drawing/2014/main" id="{A039FB69-897F-4FBD-8D84-37308D80B36A}"/>
                  </a:ext>
                </a:extLst>
              </p:cNvPr>
              <p:cNvSpPr/>
              <p:nvPr/>
            </p:nvSpPr>
            <p:spPr>
              <a:xfrm>
                <a:off x="5810249" y="3286304"/>
                <a:ext cx="209550" cy="342900"/>
              </a:xfrm>
              <a:custGeom>
                <a:avLst/>
                <a:gdLst>
                  <a:gd name="connsiteX0" fmla="*/ 57151 w 209550"/>
                  <a:gd name="connsiteY0" fmla="*/ 352246 h 342900"/>
                  <a:gd name="connsiteX1" fmla="*/ 152401 w 209550"/>
                  <a:gd name="connsiteY1" fmla="*/ 352246 h 342900"/>
                  <a:gd name="connsiteX2" fmla="*/ 161926 w 209550"/>
                  <a:gd name="connsiteY2" fmla="*/ 342721 h 342900"/>
                  <a:gd name="connsiteX3" fmla="*/ 161926 w 209550"/>
                  <a:gd name="connsiteY3" fmla="*/ 133171 h 342900"/>
                  <a:gd name="connsiteX4" fmla="*/ 200026 w 209550"/>
                  <a:gd name="connsiteY4" fmla="*/ 133171 h 342900"/>
                  <a:gd name="connsiteX5" fmla="*/ 208656 w 209550"/>
                  <a:gd name="connsiteY5" fmla="*/ 127685 h 342900"/>
                  <a:gd name="connsiteX6" fmla="*/ 207341 w 209550"/>
                  <a:gd name="connsiteY6" fmla="*/ 117550 h 342900"/>
                  <a:gd name="connsiteX7" fmla="*/ 112091 w 209550"/>
                  <a:gd name="connsiteY7" fmla="*/ 3250 h 342900"/>
                  <a:gd name="connsiteX8" fmla="*/ 97461 w 209550"/>
                  <a:gd name="connsiteY8" fmla="*/ 3250 h 342900"/>
                  <a:gd name="connsiteX9" fmla="*/ 2211 w 209550"/>
                  <a:gd name="connsiteY9" fmla="*/ 117550 h 342900"/>
                  <a:gd name="connsiteX10" fmla="*/ 897 w 209550"/>
                  <a:gd name="connsiteY10" fmla="*/ 127685 h 342900"/>
                  <a:gd name="connsiteX11" fmla="*/ 9526 w 209550"/>
                  <a:gd name="connsiteY11" fmla="*/ 133171 h 342900"/>
                  <a:gd name="connsiteX12" fmla="*/ 47626 w 209550"/>
                  <a:gd name="connsiteY12" fmla="*/ 133171 h 342900"/>
                  <a:gd name="connsiteX13" fmla="*/ 47626 w 209550"/>
                  <a:gd name="connsiteY13" fmla="*/ 342721 h 342900"/>
                  <a:gd name="connsiteX14" fmla="*/ 57151 w 209550"/>
                  <a:gd name="connsiteY14" fmla="*/ 352246 h 342900"/>
                  <a:gd name="connsiteX15" fmla="*/ 29862 w 209550"/>
                  <a:gd name="connsiteY15" fmla="*/ 114121 h 342900"/>
                  <a:gd name="connsiteX16" fmla="*/ 104776 w 209550"/>
                  <a:gd name="connsiteY16" fmla="*/ 24224 h 342900"/>
                  <a:gd name="connsiteX17" fmla="*/ 179690 w 209550"/>
                  <a:gd name="connsiteY17" fmla="*/ 114121 h 342900"/>
                  <a:gd name="connsiteX18" fmla="*/ 152401 w 209550"/>
                  <a:gd name="connsiteY18" fmla="*/ 114121 h 342900"/>
                  <a:gd name="connsiteX19" fmla="*/ 142876 w 209550"/>
                  <a:gd name="connsiteY19" fmla="*/ 123646 h 342900"/>
                  <a:gd name="connsiteX20" fmla="*/ 142876 w 209550"/>
                  <a:gd name="connsiteY20" fmla="*/ 333196 h 342900"/>
                  <a:gd name="connsiteX21" fmla="*/ 66676 w 209550"/>
                  <a:gd name="connsiteY21" fmla="*/ 333196 h 342900"/>
                  <a:gd name="connsiteX22" fmla="*/ 66676 w 209550"/>
                  <a:gd name="connsiteY22" fmla="*/ 123646 h 342900"/>
                  <a:gd name="connsiteX23" fmla="*/ 57151 w 209550"/>
                  <a:gd name="connsiteY23" fmla="*/ 114121 h 342900"/>
                  <a:gd name="connsiteX24" fmla="*/ 29862 w 209550"/>
                  <a:gd name="connsiteY24" fmla="*/ 11412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550" h="342900">
                    <a:moveTo>
                      <a:pt x="57151" y="352246"/>
                    </a:moveTo>
                    <a:lnTo>
                      <a:pt x="152401" y="352246"/>
                    </a:lnTo>
                    <a:cubicBezTo>
                      <a:pt x="157659" y="352246"/>
                      <a:pt x="161926" y="347989"/>
                      <a:pt x="161926" y="342721"/>
                    </a:cubicBezTo>
                    <a:lnTo>
                      <a:pt x="161926" y="133171"/>
                    </a:lnTo>
                    <a:lnTo>
                      <a:pt x="200026" y="133171"/>
                    </a:lnTo>
                    <a:cubicBezTo>
                      <a:pt x="203722" y="133171"/>
                      <a:pt x="207084" y="131028"/>
                      <a:pt x="208656" y="127685"/>
                    </a:cubicBezTo>
                    <a:cubicBezTo>
                      <a:pt x="210227" y="124342"/>
                      <a:pt x="209713" y="120389"/>
                      <a:pt x="207341" y="117550"/>
                    </a:cubicBezTo>
                    <a:lnTo>
                      <a:pt x="112091" y="3250"/>
                    </a:lnTo>
                    <a:cubicBezTo>
                      <a:pt x="108472" y="-1083"/>
                      <a:pt x="101080" y="-1083"/>
                      <a:pt x="97461" y="3250"/>
                    </a:cubicBezTo>
                    <a:lnTo>
                      <a:pt x="2211" y="117550"/>
                    </a:lnTo>
                    <a:cubicBezTo>
                      <a:pt x="-161" y="120398"/>
                      <a:pt x="-666" y="124351"/>
                      <a:pt x="897" y="127685"/>
                    </a:cubicBezTo>
                    <a:cubicBezTo>
                      <a:pt x="2468" y="131028"/>
                      <a:pt x="5830" y="133171"/>
                      <a:pt x="9526" y="133171"/>
                    </a:cubicBezTo>
                    <a:lnTo>
                      <a:pt x="47626" y="133171"/>
                    </a:lnTo>
                    <a:lnTo>
                      <a:pt x="47626" y="342721"/>
                    </a:lnTo>
                    <a:cubicBezTo>
                      <a:pt x="47626" y="347989"/>
                      <a:pt x="51893" y="352246"/>
                      <a:pt x="57151" y="352246"/>
                    </a:cubicBezTo>
                    <a:close/>
                    <a:moveTo>
                      <a:pt x="29862" y="114121"/>
                    </a:moveTo>
                    <a:lnTo>
                      <a:pt x="104776" y="24224"/>
                    </a:lnTo>
                    <a:lnTo>
                      <a:pt x="179690" y="114121"/>
                    </a:lnTo>
                    <a:lnTo>
                      <a:pt x="152401" y="114121"/>
                    </a:lnTo>
                    <a:cubicBezTo>
                      <a:pt x="147143" y="114121"/>
                      <a:pt x="142876" y="118379"/>
                      <a:pt x="142876" y="123646"/>
                    </a:cubicBezTo>
                    <a:lnTo>
                      <a:pt x="142876" y="333196"/>
                    </a:lnTo>
                    <a:lnTo>
                      <a:pt x="66676" y="333196"/>
                    </a:lnTo>
                    <a:lnTo>
                      <a:pt x="66676" y="123646"/>
                    </a:lnTo>
                    <a:cubicBezTo>
                      <a:pt x="66676" y="118379"/>
                      <a:pt x="62409" y="114121"/>
                      <a:pt x="57151" y="114121"/>
                    </a:cubicBezTo>
                    <a:lnTo>
                      <a:pt x="29862" y="114121"/>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BDE729F9-2201-4D2C-B00F-0AB4A58DCE0E}"/>
                  </a:ext>
                </a:extLst>
              </p:cNvPr>
              <p:cNvSpPr/>
              <p:nvPr/>
            </p:nvSpPr>
            <p:spPr>
              <a:xfrm>
                <a:off x="5991224" y="3181529"/>
                <a:ext cx="209550" cy="171450"/>
              </a:xfrm>
              <a:custGeom>
                <a:avLst/>
                <a:gdLst>
                  <a:gd name="connsiteX0" fmla="*/ 208656 w 209550"/>
                  <a:gd name="connsiteY0" fmla="*/ 127685 h 171450"/>
                  <a:gd name="connsiteX1" fmla="*/ 207341 w 209550"/>
                  <a:gd name="connsiteY1" fmla="*/ 117550 h 171450"/>
                  <a:gd name="connsiteX2" fmla="*/ 112091 w 209550"/>
                  <a:gd name="connsiteY2" fmla="*/ 3250 h 171450"/>
                  <a:gd name="connsiteX3" fmla="*/ 97461 w 209550"/>
                  <a:gd name="connsiteY3" fmla="*/ 3250 h 171450"/>
                  <a:gd name="connsiteX4" fmla="*/ 2211 w 209550"/>
                  <a:gd name="connsiteY4" fmla="*/ 117550 h 171450"/>
                  <a:gd name="connsiteX5" fmla="*/ 897 w 209550"/>
                  <a:gd name="connsiteY5" fmla="*/ 127685 h 171450"/>
                  <a:gd name="connsiteX6" fmla="*/ 9526 w 209550"/>
                  <a:gd name="connsiteY6" fmla="*/ 133171 h 171450"/>
                  <a:gd name="connsiteX7" fmla="*/ 47626 w 209550"/>
                  <a:gd name="connsiteY7" fmla="*/ 133171 h 171450"/>
                  <a:gd name="connsiteX8" fmla="*/ 47626 w 209550"/>
                  <a:gd name="connsiteY8" fmla="*/ 180796 h 171450"/>
                  <a:gd name="connsiteX9" fmla="*/ 66676 w 209550"/>
                  <a:gd name="connsiteY9" fmla="*/ 180796 h 171450"/>
                  <a:gd name="connsiteX10" fmla="*/ 66676 w 209550"/>
                  <a:gd name="connsiteY10" fmla="*/ 123646 h 171450"/>
                  <a:gd name="connsiteX11" fmla="*/ 57151 w 209550"/>
                  <a:gd name="connsiteY11" fmla="*/ 114121 h 171450"/>
                  <a:gd name="connsiteX12" fmla="*/ 29862 w 209550"/>
                  <a:gd name="connsiteY12" fmla="*/ 114121 h 171450"/>
                  <a:gd name="connsiteX13" fmla="*/ 104776 w 209550"/>
                  <a:gd name="connsiteY13" fmla="*/ 24224 h 171450"/>
                  <a:gd name="connsiteX14" fmla="*/ 179690 w 209550"/>
                  <a:gd name="connsiteY14" fmla="*/ 114121 h 171450"/>
                  <a:gd name="connsiteX15" fmla="*/ 152401 w 209550"/>
                  <a:gd name="connsiteY15" fmla="*/ 114121 h 171450"/>
                  <a:gd name="connsiteX16" fmla="*/ 142876 w 209550"/>
                  <a:gd name="connsiteY16" fmla="*/ 123646 h 171450"/>
                  <a:gd name="connsiteX17" fmla="*/ 142876 w 209550"/>
                  <a:gd name="connsiteY17" fmla="*/ 180796 h 171450"/>
                  <a:gd name="connsiteX18" fmla="*/ 161926 w 209550"/>
                  <a:gd name="connsiteY18" fmla="*/ 180796 h 171450"/>
                  <a:gd name="connsiteX19" fmla="*/ 161926 w 209550"/>
                  <a:gd name="connsiteY19" fmla="*/ 133171 h 171450"/>
                  <a:gd name="connsiteX20" fmla="*/ 200026 w 209550"/>
                  <a:gd name="connsiteY20" fmla="*/ 133171 h 171450"/>
                  <a:gd name="connsiteX21" fmla="*/ 208656 w 209550"/>
                  <a:gd name="connsiteY21" fmla="*/ 12768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9550" h="171450">
                    <a:moveTo>
                      <a:pt x="208656" y="127685"/>
                    </a:moveTo>
                    <a:cubicBezTo>
                      <a:pt x="210227" y="124342"/>
                      <a:pt x="209713" y="120389"/>
                      <a:pt x="207341" y="117550"/>
                    </a:cubicBezTo>
                    <a:lnTo>
                      <a:pt x="112091" y="3250"/>
                    </a:lnTo>
                    <a:cubicBezTo>
                      <a:pt x="108472" y="-1083"/>
                      <a:pt x="101080" y="-1083"/>
                      <a:pt x="97461" y="3250"/>
                    </a:cubicBezTo>
                    <a:lnTo>
                      <a:pt x="2211" y="117550"/>
                    </a:lnTo>
                    <a:cubicBezTo>
                      <a:pt x="-161" y="120398"/>
                      <a:pt x="-666" y="124351"/>
                      <a:pt x="897" y="127685"/>
                    </a:cubicBezTo>
                    <a:cubicBezTo>
                      <a:pt x="2468" y="131028"/>
                      <a:pt x="5830" y="133171"/>
                      <a:pt x="9526" y="133171"/>
                    </a:cubicBezTo>
                    <a:lnTo>
                      <a:pt x="47626" y="133171"/>
                    </a:lnTo>
                    <a:lnTo>
                      <a:pt x="47626" y="180796"/>
                    </a:lnTo>
                    <a:lnTo>
                      <a:pt x="66676" y="180796"/>
                    </a:lnTo>
                    <a:lnTo>
                      <a:pt x="66676" y="123646"/>
                    </a:lnTo>
                    <a:cubicBezTo>
                      <a:pt x="66676" y="118379"/>
                      <a:pt x="62409" y="114121"/>
                      <a:pt x="57151" y="114121"/>
                    </a:cubicBezTo>
                    <a:lnTo>
                      <a:pt x="29862" y="114121"/>
                    </a:lnTo>
                    <a:lnTo>
                      <a:pt x="104776" y="24224"/>
                    </a:lnTo>
                    <a:lnTo>
                      <a:pt x="179690" y="114121"/>
                    </a:lnTo>
                    <a:lnTo>
                      <a:pt x="152401" y="114121"/>
                    </a:lnTo>
                    <a:cubicBezTo>
                      <a:pt x="147143" y="114121"/>
                      <a:pt x="142876" y="118379"/>
                      <a:pt x="142876" y="123646"/>
                    </a:cubicBezTo>
                    <a:lnTo>
                      <a:pt x="142876" y="180796"/>
                    </a:lnTo>
                    <a:lnTo>
                      <a:pt x="161926" y="180796"/>
                    </a:lnTo>
                    <a:lnTo>
                      <a:pt x="161926" y="133171"/>
                    </a:lnTo>
                    <a:lnTo>
                      <a:pt x="200026" y="133171"/>
                    </a:lnTo>
                    <a:cubicBezTo>
                      <a:pt x="203722" y="133171"/>
                      <a:pt x="207084" y="131028"/>
                      <a:pt x="208656" y="127685"/>
                    </a:cubicBez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B45D7E6B-B72C-4F38-AD5E-39C9B0272F57}"/>
                  </a:ext>
                </a:extLst>
              </p:cNvPr>
              <p:cNvSpPr/>
              <p:nvPr/>
            </p:nvSpPr>
            <p:spPr>
              <a:xfrm>
                <a:off x="6172199" y="3067229"/>
                <a:ext cx="209550" cy="561975"/>
              </a:xfrm>
              <a:custGeom>
                <a:avLst/>
                <a:gdLst>
                  <a:gd name="connsiteX0" fmla="*/ 57151 w 209550"/>
                  <a:gd name="connsiteY0" fmla="*/ 571321 h 561975"/>
                  <a:gd name="connsiteX1" fmla="*/ 152401 w 209550"/>
                  <a:gd name="connsiteY1" fmla="*/ 571321 h 561975"/>
                  <a:gd name="connsiteX2" fmla="*/ 161926 w 209550"/>
                  <a:gd name="connsiteY2" fmla="*/ 561796 h 561975"/>
                  <a:gd name="connsiteX3" fmla="*/ 161926 w 209550"/>
                  <a:gd name="connsiteY3" fmla="*/ 133171 h 561975"/>
                  <a:gd name="connsiteX4" fmla="*/ 200026 w 209550"/>
                  <a:gd name="connsiteY4" fmla="*/ 133171 h 561975"/>
                  <a:gd name="connsiteX5" fmla="*/ 208656 w 209550"/>
                  <a:gd name="connsiteY5" fmla="*/ 127685 h 561975"/>
                  <a:gd name="connsiteX6" fmla="*/ 207341 w 209550"/>
                  <a:gd name="connsiteY6" fmla="*/ 117550 h 561975"/>
                  <a:gd name="connsiteX7" fmla="*/ 112091 w 209550"/>
                  <a:gd name="connsiteY7" fmla="*/ 3250 h 561975"/>
                  <a:gd name="connsiteX8" fmla="*/ 97461 w 209550"/>
                  <a:gd name="connsiteY8" fmla="*/ 3250 h 561975"/>
                  <a:gd name="connsiteX9" fmla="*/ 2211 w 209550"/>
                  <a:gd name="connsiteY9" fmla="*/ 117550 h 561975"/>
                  <a:gd name="connsiteX10" fmla="*/ 897 w 209550"/>
                  <a:gd name="connsiteY10" fmla="*/ 127685 h 561975"/>
                  <a:gd name="connsiteX11" fmla="*/ 9526 w 209550"/>
                  <a:gd name="connsiteY11" fmla="*/ 133171 h 561975"/>
                  <a:gd name="connsiteX12" fmla="*/ 47626 w 209550"/>
                  <a:gd name="connsiteY12" fmla="*/ 133171 h 561975"/>
                  <a:gd name="connsiteX13" fmla="*/ 47626 w 209550"/>
                  <a:gd name="connsiteY13" fmla="*/ 561796 h 561975"/>
                  <a:gd name="connsiteX14" fmla="*/ 57151 w 209550"/>
                  <a:gd name="connsiteY14" fmla="*/ 571321 h 561975"/>
                  <a:gd name="connsiteX15" fmla="*/ 29862 w 209550"/>
                  <a:gd name="connsiteY15" fmla="*/ 114121 h 561975"/>
                  <a:gd name="connsiteX16" fmla="*/ 104776 w 209550"/>
                  <a:gd name="connsiteY16" fmla="*/ 24224 h 561975"/>
                  <a:gd name="connsiteX17" fmla="*/ 179690 w 209550"/>
                  <a:gd name="connsiteY17" fmla="*/ 114121 h 561975"/>
                  <a:gd name="connsiteX18" fmla="*/ 152401 w 209550"/>
                  <a:gd name="connsiteY18" fmla="*/ 114121 h 561975"/>
                  <a:gd name="connsiteX19" fmla="*/ 142876 w 209550"/>
                  <a:gd name="connsiteY19" fmla="*/ 123646 h 561975"/>
                  <a:gd name="connsiteX20" fmla="*/ 142876 w 209550"/>
                  <a:gd name="connsiteY20" fmla="*/ 552271 h 561975"/>
                  <a:gd name="connsiteX21" fmla="*/ 66676 w 209550"/>
                  <a:gd name="connsiteY21" fmla="*/ 552271 h 561975"/>
                  <a:gd name="connsiteX22" fmla="*/ 66676 w 209550"/>
                  <a:gd name="connsiteY22" fmla="*/ 123646 h 561975"/>
                  <a:gd name="connsiteX23" fmla="*/ 57151 w 209550"/>
                  <a:gd name="connsiteY23" fmla="*/ 114121 h 561975"/>
                  <a:gd name="connsiteX24" fmla="*/ 29862 w 209550"/>
                  <a:gd name="connsiteY24" fmla="*/ 114121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550" h="561975">
                    <a:moveTo>
                      <a:pt x="57151" y="571321"/>
                    </a:moveTo>
                    <a:lnTo>
                      <a:pt x="152401" y="571321"/>
                    </a:lnTo>
                    <a:cubicBezTo>
                      <a:pt x="157659" y="571321"/>
                      <a:pt x="161926" y="567064"/>
                      <a:pt x="161926" y="561796"/>
                    </a:cubicBezTo>
                    <a:lnTo>
                      <a:pt x="161926" y="133171"/>
                    </a:lnTo>
                    <a:lnTo>
                      <a:pt x="200026" y="133171"/>
                    </a:lnTo>
                    <a:cubicBezTo>
                      <a:pt x="203722" y="133171"/>
                      <a:pt x="207084" y="131028"/>
                      <a:pt x="208656" y="127685"/>
                    </a:cubicBezTo>
                    <a:cubicBezTo>
                      <a:pt x="210227" y="124342"/>
                      <a:pt x="209713" y="120389"/>
                      <a:pt x="207341" y="117550"/>
                    </a:cubicBezTo>
                    <a:lnTo>
                      <a:pt x="112091" y="3250"/>
                    </a:lnTo>
                    <a:cubicBezTo>
                      <a:pt x="108472" y="-1083"/>
                      <a:pt x="101080" y="-1083"/>
                      <a:pt x="97461" y="3250"/>
                    </a:cubicBezTo>
                    <a:lnTo>
                      <a:pt x="2211" y="117550"/>
                    </a:lnTo>
                    <a:cubicBezTo>
                      <a:pt x="-161" y="120398"/>
                      <a:pt x="-666" y="124351"/>
                      <a:pt x="897" y="127685"/>
                    </a:cubicBezTo>
                    <a:cubicBezTo>
                      <a:pt x="2468" y="131028"/>
                      <a:pt x="5830" y="133171"/>
                      <a:pt x="9526" y="133171"/>
                    </a:cubicBezTo>
                    <a:lnTo>
                      <a:pt x="47626" y="133171"/>
                    </a:lnTo>
                    <a:lnTo>
                      <a:pt x="47626" y="561796"/>
                    </a:lnTo>
                    <a:cubicBezTo>
                      <a:pt x="47626" y="567064"/>
                      <a:pt x="51893" y="571321"/>
                      <a:pt x="57151" y="571321"/>
                    </a:cubicBezTo>
                    <a:close/>
                    <a:moveTo>
                      <a:pt x="29862" y="114121"/>
                    </a:moveTo>
                    <a:lnTo>
                      <a:pt x="104776" y="24224"/>
                    </a:lnTo>
                    <a:lnTo>
                      <a:pt x="179690" y="114121"/>
                    </a:lnTo>
                    <a:lnTo>
                      <a:pt x="152401" y="114121"/>
                    </a:lnTo>
                    <a:cubicBezTo>
                      <a:pt x="147143" y="114121"/>
                      <a:pt x="142876" y="118379"/>
                      <a:pt x="142876" y="123646"/>
                    </a:cubicBezTo>
                    <a:lnTo>
                      <a:pt x="142876" y="552271"/>
                    </a:lnTo>
                    <a:lnTo>
                      <a:pt x="66676" y="552271"/>
                    </a:lnTo>
                    <a:lnTo>
                      <a:pt x="66676" y="123646"/>
                    </a:lnTo>
                    <a:cubicBezTo>
                      <a:pt x="66676" y="118379"/>
                      <a:pt x="62409" y="114121"/>
                      <a:pt x="57151" y="114121"/>
                    </a:cubicBezTo>
                    <a:lnTo>
                      <a:pt x="29862" y="114121"/>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BA57293-FBCD-47AD-8905-9E39D0AF969D}"/>
                  </a:ext>
                </a:extLst>
              </p:cNvPr>
              <p:cNvSpPr/>
              <p:nvPr/>
            </p:nvSpPr>
            <p:spPr>
              <a:xfrm>
                <a:off x="5810250" y="3067050"/>
                <a:ext cx="76200" cy="76200"/>
              </a:xfrm>
              <a:custGeom>
                <a:avLst/>
                <a:gdLst>
                  <a:gd name="connsiteX0" fmla="*/ 28575 w 76200"/>
                  <a:gd name="connsiteY0" fmla="*/ 76200 h 76200"/>
                  <a:gd name="connsiteX1" fmla="*/ 47625 w 76200"/>
                  <a:gd name="connsiteY1" fmla="*/ 76200 h 76200"/>
                  <a:gd name="connsiteX2" fmla="*/ 47625 w 76200"/>
                  <a:gd name="connsiteY2" fmla="*/ 47625 h 76200"/>
                  <a:gd name="connsiteX3" fmla="*/ 76200 w 76200"/>
                  <a:gd name="connsiteY3" fmla="*/ 47625 h 76200"/>
                  <a:gd name="connsiteX4" fmla="*/ 76200 w 76200"/>
                  <a:gd name="connsiteY4" fmla="*/ 28575 h 76200"/>
                  <a:gd name="connsiteX5" fmla="*/ 47625 w 76200"/>
                  <a:gd name="connsiteY5" fmla="*/ 28575 h 76200"/>
                  <a:gd name="connsiteX6" fmla="*/ 47625 w 76200"/>
                  <a:gd name="connsiteY6" fmla="*/ 0 h 76200"/>
                  <a:gd name="connsiteX7" fmla="*/ 28575 w 76200"/>
                  <a:gd name="connsiteY7" fmla="*/ 0 h 76200"/>
                  <a:gd name="connsiteX8" fmla="*/ 28575 w 76200"/>
                  <a:gd name="connsiteY8" fmla="*/ 28575 h 76200"/>
                  <a:gd name="connsiteX9" fmla="*/ 0 w 76200"/>
                  <a:gd name="connsiteY9" fmla="*/ 28575 h 76200"/>
                  <a:gd name="connsiteX10" fmla="*/ 0 w 76200"/>
                  <a:gd name="connsiteY10" fmla="*/ 47625 h 76200"/>
                  <a:gd name="connsiteX11" fmla="*/ 28575 w 76200"/>
                  <a:gd name="connsiteY11" fmla="*/ 476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76200">
                    <a:moveTo>
                      <a:pt x="28575" y="76200"/>
                    </a:moveTo>
                    <a:lnTo>
                      <a:pt x="47625" y="76200"/>
                    </a:lnTo>
                    <a:lnTo>
                      <a:pt x="47625" y="47625"/>
                    </a:lnTo>
                    <a:lnTo>
                      <a:pt x="76200" y="47625"/>
                    </a:lnTo>
                    <a:lnTo>
                      <a:pt x="76200" y="28575"/>
                    </a:lnTo>
                    <a:lnTo>
                      <a:pt x="47625" y="28575"/>
                    </a:lnTo>
                    <a:lnTo>
                      <a:pt x="47625" y="0"/>
                    </a:lnTo>
                    <a:lnTo>
                      <a:pt x="28575" y="0"/>
                    </a:lnTo>
                    <a:lnTo>
                      <a:pt x="28575" y="28575"/>
                    </a:lnTo>
                    <a:lnTo>
                      <a:pt x="0" y="28575"/>
                    </a:lnTo>
                    <a:lnTo>
                      <a:pt x="0" y="47625"/>
                    </a:lnTo>
                    <a:lnTo>
                      <a:pt x="28575" y="47625"/>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4" name="Freeform: Shape 53">
                <a:extLst>
                  <a:ext uri="{FF2B5EF4-FFF2-40B4-BE49-F238E27FC236}">
                    <a16:creationId xmlns:a16="http://schemas.microsoft.com/office/drawing/2014/main" id="{11D81EF3-60D5-4F3C-9FD8-B16D1AD0C2B6}"/>
                  </a:ext>
                </a:extLst>
              </p:cNvPr>
              <p:cNvSpPr/>
              <p:nvPr/>
            </p:nvSpPr>
            <p:spPr>
              <a:xfrm>
                <a:off x="5953125" y="3114675"/>
                <a:ext cx="76200" cy="76200"/>
              </a:xfrm>
              <a:custGeom>
                <a:avLst/>
                <a:gdLst>
                  <a:gd name="connsiteX0" fmla="*/ 0 w 76200"/>
                  <a:gd name="connsiteY0" fmla="*/ 47625 h 76200"/>
                  <a:gd name="connsiteX1" fmla="*/ 28575 w 76200"/>
                  <a:gd name="connsiteY1" fmla="*/ 47625 h 76200"/>
                  <a:gd name="connsiteX2" fmla="*/ 28575 w 76200"/>
                  <a:gd name="connsiteY2" fmla="*/ 76200 h 76200"/>
                  <a:gd name="connsiteX3" fmla="*/ 47625 w 76200"/>
                  <a:gd name="connsiteY3" fmla="*/ 76200 h 76200"/>
                  <a:gd name="connsiteX4" fmla="*/ 47625 w 76200"/>
                  <a:gd name="connsiteY4" fmla="*/ 47625 h 76200"/>
                  <a:gd name="connsiteX5" fmla="*/ 76200 w 76200"/>
                  <a:gd name="connsiteY5" fmla="*/ 47625 h 76200"/>
                  <a:gd name="connsiteX6" fmla="*/ 76200 w 76200"/>
                  <a:gd name="connsiteY6" fmla="*/ 28575 h 76200"/>
                  <a:gd name="connsiteX7" fmla="*/ 47625 w 76200"/>
                  <a:gd name="connsiteY7" fmla="*/ 28575 h 76200"/>
                  <a:gd name="connsiteX8" fmla="*/ 47625 w 76200"/>
                  <a:gd name="connsiteY8" fmla="*/ 0 h 76200"/>
                  <a:gd name="connsiteX9" fmla="*/ 28575 w 76200"/>
                  <a:gd name="connsiteY9" fmla="*/ 0 h 76200"/>
                  <a:gd name="connsiteX10" fmla="*/ 28575 w 76200"/>
                  <a:gd name="connsiteY10" fmla="*/ 28575 h 76200"/>
                  <a:gd name="connsiteX11" fmla="*/ 0 w 76200"/>
                  <a:gd name="connsiteY11" fmla="*/ 2857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76200">
                    <a:moveTo>
                      <a:pt x="0" y="47625"/>
                    </a:moveTo>
                    <a:lnTo>
                      <a:pt x="28575" y="47625"/>
                    </a:lnTo>
                    <a:lnTo>
                      <a:pt x="28575" y="76200"/>
                    </a:lnTo>
                    <a:lnTo>
                      <a:pt x="47625" y="76200"/>
                    </a:lnTo>
                    <a:lnTo>
                      <a:pt x="47625" y="47625"/>
                    </a:lnTo>
                    <a:lnTo>
                      <a:pt x="76200" y="47625"/>
                    </a:lnTo>
                    <a:lnTo>
                      <a:pt x="76200" y="28575"/>
                    </a:lnTo>
                    <a:lnTo>
                      <a:pt x="47625" y="28575"/>
                    </a:lnTo>
                    <a:lnTo>
                      <a:pt x="47625" y="0"/>
                    </a:lnTo>
                    <a:lnTo>
                      <a:pt x="28575" y="0"/>
                    </a:lnTo>
                    <a:lnTo>
                      <a:pt x="28575" y="28575"/>
                    </a:lnTo>
                    <a:lnTo>
                      <a:pt x="0" y="28575"/>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5" name="Freeform: Shape 54">
                <a:extLst>
                  <a:ext uri="{FF2B5EF4-FFF2-40B4-BE49-F238E27FC236}">
                    <a16:creationId xmlns:a16="http://schemas.microsoft.com/office/drawing/2014/main" id="{C77CA688-1A36-4E2B-B0F7-ECC4E5E2CEB4}"/>
                  </a:ext>
                </a:extLst>
              </p:cNvPr>
              <p:cNvSpPr/>
              <p:nvPr/>
            </p:nvSpPr>
            <p:spPr>
              <a:xfrm>
                <a:off x="5819775" y="3257550"/>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C8E96371-B403-477F-85AF-7B695062A0D0}"/>
                  </a:ext>
                </a:extLst>
              </p:cNvPr>
              <p:cNvSpPr/>
              <p:nvPr/>
            </p:nvSpPr>
            <p:spPr>
              <a:xfrm>
                <a:off x="6134100" y="30765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7" name="Freeform: Shape 56">
                <a:extLst>
                  <a:ext uri="{FF2B5EF4-FFF2-40B4-BE49-F238E27FC236}">
                    <a16:creationId xmlns:a16="http://schemas.microsoft.com/office/drawing/2014/main" id="{0E5B2CDE-980C-4D20-9EFA-1716D47F890E}"/>
                  </a:ext>
                </a:extLst>
              </p:cNvPr>
              <p:cNvSpPr/>
              <p:nvPr/>
            </p:nvSpPr>
            <p:spPr>
              <a:xfrm>
                <a:off x="6362700" y="36099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58" name="Freeform: Shape 57">
              <a:extLst>
                <a:ext uri="{FF2B5EF4-FFF2-40B4-BE49-F238E27FC236}">
                  <a16:creationId xmlns:a16="http://schemas.microsoft.com/office/drawing/2014/main" id="{35B57052-1D73-4BB8-B5A5-D659D4977D62}"/>
                </a:ext>
              </a:extLst>
            </p:cNvPr>
            <p:cNvSpPr/>
            <p:nvPr/>
          </p:nvSpPr>
          <p:spPr>
            <a:xfrm>
              <a:off x="4289331" y="3478360"/>
              <a:ext cx="443026" cy="443114"/>
            </a:xfrm>
            <a:custGeom>
              <a:avLst/>
              <a:gdLst>
                <a:gd name="connsiteX0" fmla="*/ 428625 w 476250"/>
                <a:gd name="connsiteY0" fmla="*/ 362903 h 476345"/>
                <a:gd name="connsiteX1" fmla="*/ 428625 w 476250"/>
                <a:gd name="connsiteY1" fmla="*/ 300228 h 476345"/>
                <a:gd name="connsiteX2" fmla="*/ 392430 w 476250"/>
                <a:gd name="connsiteY2" fmla="*/ 264033 h 476345"/>
                <a:gd name="connsiteX3" fmla="*/ 354235 w 476250"/>
                <a:gd name="connsiteY3" fmla="*/ 264033 h 476345"/>
                <a:gd name="connsiteX4" fmla="*/ 247650 w 476250"/>
                <a:gd name="connsiteY4" fmla="*/ 216599 h 476345"/>
                <a:gd name="connsiteX5" fmla="*/ 247650 w 476250"/>
                <a:gd name="connsiteY5" fmla="*/ 191262 h 476345"/>
                <a:gd name="connsiteX6" fmla="*/ 339852 w 476250"/>
                <a:gd name="connsiteY6" fmla="*/ 191262 h 476345"/>
                <a:gd name="connsiteX7" fmla="*/ 361760 w 476250"/>
                <a:gd name="connsiteY7" fmla="*/ 169355 h 476345"/>
                <a:gd name="connsiteX8" fmla="*/ 361760 w 476250"/>
                <a:gd name="connsiteY8" fmla="*/ 56102 h 476345"/>
                <a:gd name="connsiteX9" fmla="*/ 339852 w 476250"/>
                <a:gd name="connsiteY9" fmla="*/ 34100 h 476345"/>
                <a:gd name="connsiteX10" fmla="*/ 239935 w 476250"/>
                <a:gd name="connsiteY10" fmla="*/ 34100 h 476345"/>
                <a:gd name="connsiteX11" fmla="*/ 237839 w 476250"/>
                <a:gd name="connsiteY11" fmla="*/ 33242 h 476345"/>
                <a:gd name="connsiteX12" fmla="*/ 213360 w 476250"/>
                <a:gd name="connsiteY12" fmla="*/ 7144 h 476345"/>
                <a:gd name="connsiteX13" fmla="*/ 197263 w 476250"/>
                <a:gd name="connsiteY13" fmla="*/ 0 h 476345"/>
                <a:gd name="connsiteX14" fmla="*/ 136303 w 476250"/>
                <a:gd name="connsiteY14" fmla="*/ 0 h 476345"/>
                <a:gd name="connsiteX15" fmla="*/ 114395 w 476250"/>
                <a:gd name="connsiteY15" fmla="*/ 22003 h 476345"/>
                <a:gd name="connsiteX16" fmla="*/ 114395 w 476250"/>
                <a:gd name="connsiteY16" fmla="*/ 169355 h 476345"/>
                <a:gd name="connsiteX17" fmla="*/ 136303 w 476250"/>
                <a:gd name="connsiteY17" fmla="*/ 191262 h 476345"/>
                <a:gd name="connsiteX18" fmla="*/ 228600 w 476250"/>
                <a:gd name="connsiteY18" fmla="*/ 191262 h 476345"/>
                <a:gd name="connsiteX19" fmla="*/ 228600 w 476250"/>
                <a:gd name="connsiteY19" fmla="*/ 216599 h 476345"/>
                <a:gd name="connsiteX20" fmla="*/ 121920 w 476250"/>
                <a:gd name="connsiteY20" fmla="*/ 264033 h 476345"/>
                <a:gd name="connsiteX21" fmla="*/ 83820 w 476250"/>
                <a:gd name="connsiteY21" fmla="*/ 264033 h 476345"/>
                <a:gd name="connsiteX22" fmla="*/ 47625 w 476250"/>
                <a:gd name="connsiteY22" fmla="*/ 300228 h 476345"/>
                <a:gd name="connsiteX23" fmla="*/ 47625 w 476250"/>
                <a:gd name="connsiteY23" fmla="*/ 362903 h 476345"/>
                <a:gd name="connsiteX24" fmla="*/ 0 w 476250"/>
                <a:gd name="connsiteY24" fmla="*/ 419195 h 476345"/>
                <a:gd name="connsiteX25" fmla="*/ 57150 w 476250"/>
                <a:gd name="connsiteY25" fmla="*/ 476345 h 476345"/>
                <a:gd name="connsiteX26" fmla="*/ 114300 w 476250"/>
                <a:gd name="connsiteY26" fmla="*/ 419195 h 476345"/>
                <a:gd name="connsiteX27" fmla="*/ 66675 w 476250"/>
                <a:gd name="connsiteY27" fmla="*/ 362903 h 476345"/>
                <a:gd name="connsiteX28" fmla="*/ 66675 w 476250"/>
                <a:gd name="connsiteY28" fmla="*/ 300228 h 476345"/>
                <a:gd name="connsiteX29" fmla="*/ 83820 w 476250"/>
                <a:gd name="connsiteY29" fmla="*/ 283083 h 476345"/>
                <a:gd name="connsiteX30" fmla="*/ 121825 w 476250"/>
                <a:gd name="connsiteY30" fmla="*/ 283083 h 476345"/>
                <a:gd name="connsiteX31" fmla="*/ 228600 w 476250"/>
                <a:gd name="connsiteY31" fmla="*/ 330422 h 476345"/>
                <a:gd name="connsiteX32" fmla="*/ 228600 w 476250"/>
                <a:gd name="connsiteY32" fmla="*/ 362903 h 476345"/>
                <a:gd name="connsiteX33" fmla="*/ 180975 w 476250"/>
                <a:gd name="connsiteY33" fmla="*/ 419195 h 476345"/>
                <a:gd name="connsiteX34" fmla="*/ 238125 w 476250"/>
                <a:gd name="connsiteY34" fmla="*/ 476345 h 476345"/>
                <a:gd name="connsiteX35" fmla="*/ 295275 w 476250"/>
                <a:gd name="connsiteY35" fmla="*/ 419195 h 476345"/>
                <a:gd name="connsiteX36" fmla="*/ 247650 w 476250"/>
                <a:gd name="connsiteY36" fmla="*/ 362903 h 476345"/>
                <a:gd name="connsiteX37" fmla="*/ 247650 w 476250"/>
                <a:gd name="connsiteY37" fmla="*/ 330422 h 476345"/>
                <a:gd name="connsiteX38" fmla="*/ 354330 w 476250"/>
                <a:gd name="connsiteY38" fmla="*/ 283083 h 476345"/>
                <a:gd name="connsiteX39" fmla="*/ 392430 w 476250"/>
                <a:gd name="connsiteY39" fmla="*/ 283083 h 476345"/>
                <a:gd name="connsiteX40" fmla="*/ 409575 w 476250"/>
                <a:gd name="connsiteY40" fmla="*/ 300228 h 476345"/>
                <a:gd name="connsiteX41" fmla="*/ 409575 w 476250"/>
                <a:gd name="connsiteY41" fmla="*/ 362903 h 476345"/>
                <a:gd name="connsiteX42" fmla="*/ 361950 w 476250"/>
                <a:gd name="connsiteY42" fmla="*/ 419195 h 476345"/>
                <a:gd name="connsiteX43" fmla="*/ 419100 w 476250"/>
                <a:gd name="connsiteY43" fmla="*/ 476345 h 476345"/>
                <a:gd name="connsiteX44" fmla="*/ 476250 w 476250"/>
                <a:gd name="connsiteY44" fmla="*/ 419195 h 476345"/>
                <a:gd name="connsiteX45" fmla="*/ 428625 w 476250"/>
                <a:gd name="connsiteY45" fmla="*/ 362903 h 476345"/>
                <a:gd name="connsiteX46" fmla="*/ 195324 w 476250"/>
                <a:gd name="connsiteY46" fmla="*/ 122792 h 476345"/>
                <a:gd name="connsiteX47" fmla="*/ 193376 w 476250"/>
                <a:gd name="connsiteY47" fmla="*/ 124739 h 476345"/>
                <a:gd name="connsiteX48" fmla="*/ 173240 w 476250"/>
                <a:gd name="connsiteY48" fmla="*/ 124739 h 476345"/>
                <a:gd name="connsiteX49" fmla="*/ 171291 w 476250"/>
                <a:gd name="connsiteY49" fmla="*/ 122792 h 476345"/>
                <a:gd name="connsiteX50" fmla="*/ 171291 w 476250"/>
                <a:gd name="connsiteY50" fmla="*/ 102817 h 476345"/>
                <a:gd name="connsiteX51" fmla="*/ 173240 w 476250"/>
                <a:gd name="connsiteY51" fmla="*/ 100706 h 476345"/>
                <a:gd name="connsiteX52" fmla="*/ 193376 w 476250"/>
                <a:gd name="connsiteY52" fmla="*/ 100706 h 476345"/>
                <a:gd name="connsiteX53" fmla="*/ 195324 w 476250"/>
                <a:gd name="connsiteY53" fmla="*/ 102817 h 476345"/>
                <a:gd name="connsiteX54" fmla="*/ 195324 w 476250"/>
                <a:gd name="connsiteY54" fmla="*/ 122792 h 476345"/>
                <a:gd name="connsiteX55" fmla="*/ 213017 w 476250"/>
                <a:gd name="connsiteY55" fmla="*/ 279422 h 476345"/>
                <a:gd name="connsiteX56" fmla="*/ 211874 w 476250"/>
                <a:gd name="connsiteY56" fmla="*/ 280565 h 476345"/>
                <a:gd name="connsiteX57" fmla="*/ 200063 w 476250"/>
                <a:gd name="connsiteY57" fmla="*/ 280565 h 476345"/>
                <a:gd name="connsiteX58" fmla="*/ 198920 w 476250"/>
                <a:gd name="connsiteY58" fmla="*/ 279422 h 476345"/>
                <a:gd name="connsiteX59" fmla="*/ 198920 w 476250"/>
                <a:gd name="connsiteY59" fmla="*/ 267707 h 476345"/>
                <a:gd name="connsiteX60" fmla="*/ 200063 w 476250"/>
                <a:gd name="connsiteY60" fmla="*/ 266469 h 476345"/>
                <a:gd name="connsiteX61" fmla="*/ 211874 w 476250"/>
                <a:gd name="connsiteY61" fmla="*/ 266469 h 476345"/>
                <a:gd name="connsiteX62" fmla="*/ 213017 w 476250"/>
                <a:gd name="connsiteY62" fmla="*/ 267707 h 476345"/>
                <a:gd name="connsiteX63" fmla="*/ 213017 w 476250"/>
                <a:gd name="connsiteY63" fmla="*/ 279422 h 476345"/>
                <a:gd name="connsiteX64" fmla="*/ 280907 w 476250"/>
                <a:gd name="connsiteY64" fmla="*/ 102817 h 476345"/>
                <a:gd name="connsiteX65" fmla="*/ 282855 w 476250"/>
                <a:gd name="connsiteY65" fmla="*/ 100706 h 476345"/>
                <a:gd name="connsiteX66" fmla="*/ 302992 w 476250"/>
                <a:gd name="connsiteY66" fmla="*/ 100706 h 476345"/>
                <a:gd name="connsiteX67" fmla="*/ 304941 w 476250"/>
                <a:gd name="connsiteY67" fmla="*/ 102817 h 476345"/>
                <a:gd name="connsiteX68" fmla="*/ 304941 w 476250"/>
                <a:gd name="connsiteY68" fmla="*/ 122792 h 476345"/>
                <a:gd name="connsiteX69" fmla="*/ 302992 w 476250"/>
                <a:gd name="connsiteY69" fmla="*/ 124739 h 476345"/>
                <a:gd name="connsiteX70" fmla="*/ 282855 w 476250"/>
                <a:gd name="connsiteY70" fmla="*/ 124739 h 476345"/>
                <a:gd name="connsiteX71" fmla="*/ 280907 w 476250"/>
                <a:gd name="connsiteY71" fmla="*/ 122792 h 476345"/>
                <a:gd name="connsiteX72" fmla="*/ 280907 w 476250"/>
                <a:gd name="connsiteY72" fmla="*/ 102817 h 476345"/>
                <a:gd name="connsiteX73" fmla="*/ 245178 w 476250"/>
                <a:gd name="connsiteY73" fmla="*/ 279427 h 476345"/>
                <a:gd name="connsiteX74" fmla="*/ 244035 w 476250"/>
                <a:gd name="connsiteY74" fmla="*/ 280571 h 476345"/>
                <a:gd name="connsiteX75" fmla="*/ 232224 w 476250"/>
                <a:gd name="connsiteY75" fmla="*/ 280571 h 476345"/>
                <a:gd name="connsiteX76" fmla="*/ 231081 w 476250"/>
                <a:gd name="connsiteY76" fmla="*/ 279427 h 476345"/>
                <a:gd name="connsiteX77" fmla="*/ 231081 w 476250"/>
                <a:gd name="connsiteY77" fmla="*/ 267712 h 476345"/>
                <a:gd name="connsiteX78" fmla="*/ 232224 w 476250"/>
                <a:gd name="connsiteY78" fmla="*/ 266473 h 476345"/>
                <a:gd name="connsiteX79" fmla="*/ 244035 w 476250"/>
                <a:gd name="connsiteY79" fmla="*/ 266473 h 476345"/>
                <a:gd name="connsiteX80" fmla="*/ 245178 w 476250"/>
                <a:gd name="connsiteY80" fmla="*/ 267712 h 476345"/>
                <a:gd name="connsiteX81" fmla="*/ 245178 w 476250"/>
                <a:gd name="connsiteY81" fmla="*/ 279427 h 476345"/>
                <a:gd name="connsiteX82" fmla="*/ 228048 w 476250"/>
                <a:gd name="connsiteY82" fmla="*/ 124739 h 476345"/>
                <a:gd name="connsiteX83" fmla="*/ 226099 w 476250"/>
                <a:gd name="connsiteY83" fmla="*/ 122792 h 476345"/>
                <a:gd name="connsiteX84" fmla="*/ 226099 w 476250"/>
                <a:gd name="connsiteY84" fmla="*/ 102817 h 476345"/>
                <a:gd name="connsiteX85" fmla="*/ 228048 w 476250"/>
                <a:gd name="connsiteY85" fmla="*/ 100706 h 476345"/>
                <a:gd name="connsiteX86" fmla="*/ 248184 w 476250"/>
                <a:gd name="connsiteY86" fmla="*/ 100706 h 476345"/>
                <a:gd name="connsiteX87" fmla="*/ 250133 w 476250"/>
                <a:gd name="connsiteY87" fmla="*/ 102817 h 476345"/>
                <a:gd name="connsiteX88" fmla="*/ 250133 w 476250"/>
                <a:gd name="connsiteY88" fmla="*/ 122792 h 476345"/>
                <a:gd name="connsiteX89" fmla="*/ 248184 w 476250"/>
                <a:gd name="connsiteY89" fmla="*/ 124739 h 476345"/>
                <a:gd name="connsiteX90" fmla="*/ 228048 w 476250"/>
                <a:gd name="connsiteY90" fmla="*/ 124739 h 476345"/>
                <a:gd name="connsiteX91" fmla="*/ 277311 w 476250"/>
                <a:gd name="connsiteY91" fmla="*/ 279422 h 476345"/>
                <a:gd name="connsiteX92" fmla="*/ 276168 w 476250"/>
                <a:gd name="connsiteY92" fmla="*/ 280565 h 476345"/>
                <a:gd name="connsiteX93" fmla="*/ 264357 w 476250"/>
                <a:gd name="connsiteY93" fmla="*/ 280565 h 476345"/>
                <a:gd name="connsiteX94" fmla="*/ 263214 w 476250"/>
                <a:gd name="connsiteY94" fmla="*/ 279422 h 476345"/>
                <a:gd name="connsiteX95" fmla="*/ 263214 w 476250"/>
                <a:gd name="connsiteY95" fmla="*/ 267707 h 476345"/>
                <a:gd name="connsiteX96" fmla="*/ 264357 w 476250"/>
                <a:gd name="connsiteY96" fmla="*/ 266469 h 476345"/>
                <a:gd name="connsiteX97" fmla="*/ 276168 w 476250"/>
                <a:gd name="connsiteY97" fmla="*/ 266469 h 476345"/>
                <a:gd name="connsiteX98" fmla="*/ 277311 w 476250"/>
                <a:gd name="connsiteY98" fmla="*/ 267707 h 476345"/>
                <a:gd name="connsiteX99" fmla="*/ 277311 w 476250"/>
                <a:gd name="connsiteY99" fmla="*/ 279422 h 47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76250" h="476345">
                  <a:moveTo>
                    <a:pt x="428625" y="362903"/>
                  </a:moveTo>
                  <a:lnTo>
                    <a:pt x="428625" y="300228"/>
                  </a:lnTo>
                  <a:cubicBezTo>
                    <a:pt x="428625" y="280226"/>
                    <a:pt x="412337" y="264033"/>
                    <a:pt x="392430" y="264033"/>
                  </a:cubicBezTo>
                  <a:lnTo>
                    <a:pt x="354235" y="264033"/>
                  </a:lnTo>
                  <a:lnTo>
                    <a:pt x="247650" y="216599"/>
                  </a:lnTo>
                  <a:lnTo>
                    <a:pt x="247650" y="191262"/>
                  </a:lnTo>
                  <a:lnTo>
                    <a:pt x="339852" y="191262"/>
                  </a:lnTo>
                  <a:cubicBezTo>
                    <a:pt x="351949" y="191262"/>
                    <a:pt x="361760" y="181451"/>
                    <a:pt x="361760" y="169355"/>
                  </a:cubicBezTo>
                  <a:lnTo>
                    <a:pt x="361760" y="56102"/>
                  </a:lnTo>
                  <a:cubicBezTo>
                    <a:pt x="361760" y="44005"/>
                    <a:pt x="351949" y="34100"/>
                    <a:pt x="339852" y="34100"/>
                  </a:cubicBezTo>
                  <a:lnTo>
                    <a:pt x="239935" y="34100"/>
                  </a:lnTo>
                  <a:cubicBezTo>
                    <a:pt x="239078" y="34100"/>
                    <a:pt x="238411" y="33909"/>
                    <a:pt x="237839" y="33242"/>
                  </a:cubicBezTo>
                  <a:lnTo>
                    <a:pt x="213360" y="7144"/>
                  </a:lnTo>
                  <a:cubicBezTo>
                    <a:pt x="209169" y="2571"/>
                    <a:pt x="203454" y="0"/>
                    <a:pt x="197263" y="0"/>
                  </a:cubicBezTo>
                  <a:lnTo>
                    <a:pt x="136303" y="0"/>
                  </a:lnTo>
                  <a:cubicBezTo>
                    <a:pt x="124301" y="0"/>
                    <a:pt x="114395" y="9906"/>
                    <a:pt x="114395" y="22003"/>
                  </a:cubicBezTo>
                  <a:lnTo>
                    <a:pt x="114395" y="169355"/>
                  </a:lnTo>
                  <a:cubicBezTo>
                    <a:pt x="114395" y="181451"/>
                    <a:pt x="124301" y="191262"/>
                    <a:pt x="136303" y="191262"/>
                  </a:cubicBezTo>
                  <a:lnTo>
                    <a:pt x="228600" y="191262"/>
                  </a:lnTo>
                  <a:lnTo>
                    <a:pt x="228600" y="216599"/>
                  </a:lnTo>
                  <a:lnTo>
                    <a:pt x="121920" y="264033"/>
                  </a:lnTo>
                  <a:lnTo>
                    <a:pt x="83820" y="264033"/>
                  </a:lnTo>
                  <a:cubicBezTo>
                    <a:pt x="63817" y="264033"/>
                    <a:pt x="47625" y="280226"/>
                    <a:pt x="47625" y="300228"/>
                  </a:cubicBezTo>
                  <a:lnTo>
                    <a:pt x="47625" y="362903"/>
                  </a:lnTo>
                  <a:cubicBezTo>
                    <a:pt x="20574" y="367379"/>
                    <a:pt x="0" y="390906"/>
                    <a:pt x="0" y="419195"/>
                  </a:cubicBezTo>
                  <a:cubicBezTo>
                    <a:pt x="0" y="450723"/>
                    <a:pt x="25622" y="476345"/>
                    <a:pt x="57150" y="476345"/>
                  </a:cubicBezTo>
                  <a:cubicBezTo>
                    <a:pt x="88583" y="476345"/>
                    <a:pt x="114300" y="450723"/>
                    <a:pt x="114300" y="419195"/>
                  </a:cubicBezTo>
                  <a:cubicBezTo>
                    <a:pt x="114300" y="390906"/>
                    <a:pt x="93631" y="367475"/>
                    <a:pt x="66675" y="362903"/>
                  </a:cubicBezTo>
                  <a:lnTo>
                    <a:pt x="66675" y="300228"/>
                  </a:lnTo>
                  <a:cubicBezTo>
                    <a:pt x="66675" y="290798"/>
                    <a:pt x="74390" y="283083"/>
                    <a:pt x="83820" y="283083"/>
                  </a:cubicBezTo>
                  <a:lnTo>
                    <a:pt x="121825" y="283083"/>
                  </a:lnTo>
                  <a:lnTo>
                    <a:pt x="228600" y="330422"/>
                  </a:lnTo>
                  <a:lnTo>
                    <a:pt x="228600" y="362903"/>
                  </a:lnTo>
                  <a:cubicBezTo>
                    <a:pt x="201549" y="367379"/>
                    <a:pt x="180975" y="390906"/>
                    <a:pt x="180975" y="419195"/>
                  </a:cubicBezTo>
                  <a:cubicBezTo>
                    <a:pt x="180975" y="450723"/>
                    <a:pt x="206597" y="476345"/>
                    <a:pt x="238125" y="476345"/>
                  </a:cubicBezTo>
                  <a:cubicBezTo>
                    <a:pt x="269558" y="476345"/>
                    <a:pt x="295275" y="450723"/>
                    <a:pt x="295275" y="419195"/>
                  </a:cubicBezTo>
                  <a:cubicBezTo>
                    <a:pt x="295275" y="390906"/>
                    <a:pt x="274606" y="367475"/>
                    <a:pt x="247650" y="362903"/>
                  </a:cubicBezTo>
                  <a:lnTo>
                    <a:pt x="247650" y="330422"/>
                  </a:lnTo>
                  <a:lnTo>
                    <a:pt x="354330" y="283083"/>
                  </a:lnTo>
                  <a:lnTo>
                    <a:pt x="392430" y="283083"/>
                  </a:lnTo>
                  <a:cubicBezTo>
                    <a:pt x="401860" y="283083"/>
                    <a:pt x="409575" y="290798"/>
                    <a:pt x="409575" y="300228"/>
                  </a:cubicBezTo>
                  <a:lnTo>
                    <a:pt x="409575" y="362903"/>
                  </a:lnTo>
                  <a:cubicBezTo>
                    <a:pt x="382524" y="367379"/>
                    <a:pt x="361950" y="390906"/>
                    <a:pt x="361950" y="419195"/>
                  </a:cubicBezTo>
                  <a:cubicBezTo>
                    <a:pt x="361950" y="450723"/>
                    <a:pt x="387572" y="476345"/>
                    <a:pt x="419100" y="476345"/>
                  </a:cubicBezTo>
                  <a:cubicBezTo>
                    <a:pt x="450533" y="476345"/>
                    <a:pt x="476250" y="450723"/>
                    <a:pt x="476250" y="419195"/>
                  </a:cubicBezTo>
                  <a:cubicBezTo>
                    <a:pt x="476250" y="390906"/>
                    <a:pt x="455581" y="367475"/>
                    <a:pt x="428625" y="362903"/>
                  </a:cubicBezTo>
                  <a:close/>
                  <a:moveTo>
                    <a:pt x="195324" y="122792"/>
                  </a:moveTo>
                  <a:cubicBezTo>
                    <a:pt x="195324" y="123928"/>
                    <a:pt x="194513" y="124739"/>
                    <a:pt x="193376" y="124739"/>
                  </a:cubicBezTo>
                  <a:lnTo>
                    <a:pt x="173240" y="124739"/>
                  </a:lnTo>
                  <a:cubicBezTo>
                    <a:pt x="172103" y="124739"/>
                    <a:pt x="171291" y="123928"/>
                    <a:pt x="171291" y="122792"/>
                  </a:cubicBezTo>
                  <a:lnTo>
                    <a:pt x="171291" y="102817"/>
                  </a:lnTo>
                  <a:cubicBezTo>
                    <a:pt x="171291" y="101679"/>
                    <a:pt x="172103" y="100706"/>
                    <a:pt x="173240" y="100706"/>
                  </a:cubicBezTo>
                  <a:lnTo>
                    <a:pt x="193376" y="100706"/>
                  </a:lnTo>
                  <a:cubicBezTo>
                    <a:pt x="194513" y="100706"/>
                    <a:pt x="195324" y="101679"/>
                    <a:pt x="195324" y="102817"/>
                  </a:cubicBezTo>
                  <a:lnTo>
                    <a:pt x="195324" y="122792"/>
                  </a:lnTo>
                  <a:close/>
                  <a:moveTo>
                    <a:pt x="213017" y="279422"/>
                  </a:moveTo>
                  <a:cubicBezTo>
                    <a:pt x="213017" y="280089"/>
                    <a:pt x="212541" y="280565"/>
                    <a:pt x="211874" y="280565"/>
                  </a:cubicBezTo>
                  <a:lnTo>
                    <a:pt x="200063" y="280565"/>
                  </a:lnTo>
                  <a:cubicBezTo>
                    <a:pt x="199396" y="280565"/>
                    <a:pt x="198920" y="280089"/>
                    <a:pt x="198920" y="279422"/>
                  </a:cubicBezTo>
                  <a:lnTo>
                    <a:pt x="198920" y="267707"/>
                  </a:lnTo>
                  <a:cubicBezTo>
                    <a:pt x="198920" y="267039"/>
                    <a:pt x="199396" y="266469"/>
                    <a:pt x="200063" y="266469"/>
                  </a:cubicBezTo>
                  <a:lnTo>
                    <a:pt x="211874" y="266469"/>
                  </a:lnTo>
                  <a:cubicBezTo>
                    <a:pt x="212541" y="266469"/>
                    <a:pt x="213017" y="267040"/>
                    <a:pt x="213017" y="267707"/>
                  </a:cubicBezTo>
                  <a:lnTo>
                    <a:pt x="213017" y="279422"/>
                  </a:lnTo>
                  <a:close/>
                  <a:moveTo>
                    <a:pt x="280907" y="102817"/>
                  </a:moveTo>
                  <a:cubicBezTo>
                    <a:pt x="280907" y="101680"/>
                    <a:pt x="281718" y="100706"/>
                    <a:pt x="282855" y="100706"/>
                  </a:cubicBezTo>
                  <a:lnTo>
                    <a:pt x="302992" y="100706"/>
                  </a:lnTo>
                  <a:cubicBezTo>
                    <a:pt x="304129" y="100706"/>
                    <a:pt x="304941" y="101679"/>
                    <a:pt x="304941" y="102817"/>
                  </a:cubicBezTo>
                  <a:lnTo>
                    <a:pt x="304941" y="122792"/>
                  </a:lnTo>
                  <a:cubicBezTo>
                    <a:pt x="304941" y="123928"/>
                    <a:pt x="304129" y="124739"/>
                    <a:pt x="302992" y="124739"/>
                  </a:cubicBezTo>
                  <a:lnTo>
                    <a:pt x="282855" y="124739"/>
                  </a:lnTo>
                  <a:cubicBezTo>
                    <a:pt x="281718" y="124739"/>
                    <a:pt x="280907" y="123928"/>
                    <a:pt x="280907" y="122792"/>
                  </a:cubicBezTo>
                  <a:lnTo>
                    <a:pt x="280907" y="102817"/>
                  </a:lnTo>
                  <a:close/>
                  <a:moveTo>
                    <a:pt x="245178" y="279427"/>
                  </a:moveTo>
                  <a:cubicBezTo>
                    <a:pt x="245178" y="280094"/>
                    <a:pt x="244702" y="280571"/>
                    <a:pt x="244035" y="280571"/>
                  </a:cubicBezTo>
                  <a:lnTo>
                    <a:pt x="232224" y="280571"/>
                  </a:lnTo>
                  <a:cubicBezTo>
                    <a:pt x="231558" y="280571"/>
                    <a:pt x="231081" y="280094"/>
                    <a:pt x="231081" y="279427"/>
                  </a:cubicBezTo>
                  <a:lnTo>
                    <a:pt x="231081" y="267712"/>
                  </a:lnTo>
                  <a:cubicBezTo>
                    <a:pt x="231081" y="267045"/>
                    <a:pt x="231558" y="266473"/>
                    <a:pt x="232224" y="266473"/>
                  </a:cubicBezTo>
                  <a:lnTo>
                    <a:pt x="244035" y="266473"/>
                  </a:lnTo>
                  <a:cubicBezTo>
                    <a:pt x="244702" y="266473"/>
                    <a:pt x="245178" y="267045"/>
                    <a:pt x="245178" y="267712"/>
                  </a:cubicBezTo>
                  <a:lnTo>
                    <a:pt x="245178" y="279427"/>
                  </a:lnTo>
                  <a:close/>
                  <a:moveTo>
                    <a:pt x="228048" y="124739"/>
                  </a:moveTo>
                  <a:cubicBezTo>
                    <a:pt x="226910" y="124739"/>
                    <a:pt x="226099" y="123928"/>
                    <a:pt x="226099" y="122792"/>
                  </a:cubicBezTo>
                  <a:lnTo>
                    <a:pt x="226099" y="102817"/>
                  </a:lnTo>
                  <a:cubicBezTo>
                    <a:pt x="226099" y="101679"/>
                    <a:pt x="226910" y="100706"/>
                    <a:pt x="228048" y="100706"/>
                  </a:cubicBezTo>
                  <a:lnTo>
                    <a:pt x="248184" y="100706"/>
                  </a:lnTo>
                  <a:cubicBezTo>
                    <a:pt x="249321" y="100706"/>
                    <a:pt x="250133" y="101679"/>
                    <a:pt x="250133" y="102817"/>
                  </a:cubicBezTo>
                  <a:lnTo>
                    <a:pt x="250133" y="122792"/>
                  </a:lnTo>
                  <a:cubicBezTo>
                    <a:pt x="250133" y="123928"/>
                    <a:pt x="249321" y="124739"/>
                    <a:pt x="248184" y="124739"/>
                  </a:cubicBezTo>
                  <a:lnTo>
                    <a:pt x="228048" y="124739"/>
                  </a:lnTo>
                  <a:close/>
                  <a:moveTo>
                    <a:pt x="277311" y="279422"/>
                  </a:moveTo>
                  <a:cubicBezTo>
                    <a:pt x="277311" y="280089"/>
                    <a:pt x="276835" y="280565"/>
                    <a:pt x="276168" y="280565"/>
                  </a:cubicBezTo>
                  <a:lnTo>
                    <a:pt x="264357" y="280565"/>
                  </a:lnTo>
                  <a:cubicBezTo>
                    <a:pt x="263690" y="280565"/>
                    <a:pt x="263214" y="280089"/>
                    <a:pt x="263214" y="279422"/>
                  </a:cubicBezTo>
                  <a:lnTo>
                    <a:pt x="263214" y="267707"/>
                  </a:lnTo>
                  <a:cubicBezTo>
                    <a:pt x="263214" y="267039"/>
                    <a:pt x="263690" y="266469"/>
                    <a:pt x="264357" y="266469"/>
                  </a:cubicBezTo>
                  <a:lnTo>
                    <a:pt x="276168" y="266469"/>
                  </a:lnTo>
                  <a:cubicBezTo>
                    <a:pt x="276835" y="266469"/>
                    <a:pt x="277311" y="267040"/>
                    <a:pt x="277311" y="267707"/>
                  </a:cubicBezTo>
                  <a:lnTo>
                    <a:pt x="277311" y="279422"/>
                  </a:ln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nvGrpSpPr>
            <p:cNvPr id="60" name="Group 59">
              <a:extLst>
                <a:ext uri="{FF2B5EF4-FFF2-40B4-BE49-F238E27FC236}">
                  <a16:creationId xmlns:a16="http://schemas.microsoft.com/office/drawing/2014/main" id="{9D7147E1-EA53-49E0-9B20-B7EF18D7072F}"/>
                </a:ext>
              </a:extLst>
            </p:cNvPr>
            <p:cNvGrpSpPr/>
            <p:nvPr/>
          </p:nvGrpSpPr>
          <p:grpSpPr>
            <a:xfrm>
              <a:off x="5725391" y="4592961"/>
              <a:ext cx="438529" cy="443114"/>
              <a:chOff x="-2286472" y="1536313"/>
              <a:chExt cx="2733675" cy="2762251"/>
            </a:xfrm>
            <a:solidFill>
              <a:schemeClr val="bg1"/>
            </a:solidFill>
          </p:grpSpPr>
          <p:grpSp>
            <p:nvGrpSpPr>
              <p:cNvPr id="61" name="Group 60">
                <a:extLst>
                  <a:ext uri="{FF2B5EF4-FFF2-40B4-BE49-F238E27FC236}">
                    <a16:creationId xmlns:a16="http://schemas.microsoft.com/office/drawing/2014/main" id="{A5EE330C-73D0-4383-9C5F-BD24A6DF9EDD}"/>
                  </a:ext>
                </a:extLst>
              </p:cNvPr>
              <p:cNvGrpSpPr/>
              <p:nvPr/>
            </p:nvGrpSpPr>
            <p:grpSpPr>
              <a:xfrm>
                <a:off x="-2286472" y="2726939"/>
                <a:ext cx="1562100" cy="1571625"/>
                <a:chOff x="-2286472" y="2726939"/>
                <a:chExt cx="1562100" cy="1571625"/>
              </a:xfrm>
              <a:grpFill/>
            </p:grpSpPr>
            <p:sp>
              <p:nvSpPr>
                <p:cNvPr id="70" name="Freeform: Shape 69">
                  <a:extLst>
                    <a:ext uri="{FF2B5EF4-FFF2-40B4-BE49-F238E27FC236}">
                      <a16:creationId xmlns:a16="http://schemas.microsoft.com/office/drawing/2014/main" id="{E12DA5AC-41C9-490E-A70C-03AD7CE92C11}"/>
                    </a:ext>
                  </a:extLst>
                </p:cNvPr>
                <p:cNvSpPr/>
                <p:nvPr/>
              </p:nvSpPr>
              <p:spPr>
                <a:xfrm>
                  <a:off x="-2286472" y="2726939"/>
                  <a:ext cx="1562100" cy="1571625"/>
                </a:xfrm>
                <a:custGeom>
                  <a:avLst/>
                  <a:gdLst>
                    <a:gd name="connsiteX0" fmla="*/ 695325 w 1562100"/>
                    <a:gd name="connsiteY0" fmla="*/ 0 h 1571625"/>
                    <a:gd name="connsiteX1" fmla="*/ 876300 w 1562100"/>
                    <a:gd name="connsiteY1" fmla="*/ 0 h 1571625"/>
                    <a:gd name="connsiteX2" fmla="*/ 914400 w 1562100"/>
                    <a:gd name="connsiteY2" fmla="*/ 38100 h 1571625"/>
                    <a:gd name="connsiteX3" fmla="*/ 962025 w 1562100"/>
                    <a:gd name="connsiteY3" fmla="*/ 171450 h 1571625"/>
                    <a:gd name="connsiteX4" fmla="*/ 1095375 w 1562100"/>
                    <a:gd name="connsiteY4" fmla="*/ 219075 h 1571625"/>
                    <a:gd name="connsiteX5" fmla="*/ 1219200 w 1562100"/>
                    <a:gd name="connsiteY5" fmla="*/ 161925 h 1571625"/>
                    <a:gd name="connsiteX6" fmla="*/ 1266825 w 1562100"/>
                    <a:gd name="connsiteY6" fmla="*/ 171450 h 1571625"/>
                    <a:gd name="connsiteX7" fmla="*/ 1400175 w 1562100"/>
                    <a:gd name="connsiteY7" fmla="*/ 295275 h 1571625"/>
                    <a:gd name="connsiteX8" fmla="*/ 1409700 w 1562100"/>
                    <a:gd name="connsiteY8" fmla="*/ 352425 h 1571625"/>
                    <a:gd name="connsiteX9" fmla="*/ 1343025 w 1562100"/>
                    <a:gd name="connsiteY9" fmla="*/ 476250 h 1571625"/>
                    <a:gd name="connsiteX10" fmla="*/ 1400175 w 1562100"/>
                    <a:gd name="connsiteY10" fmla="*/ 609600 h 1571625"/>
                    <a:gd name="connsiteX11" fmla="*/ 1533525 w 1562100"/>
                    <a:gd name="connsiteY11" fmla="*/ 647700 h 1571625"/>
                    <a:gd name="connsiteX12" fmla="*/ 1562100 w 1562100"/>
                    <a:gd name="connsiteY12" fmla="*/ 695325 h 1571625"/>
                    <a:gd name="connsiteX13" fmla="*/ 1562100 w 1562100"/>
                    <a:gd name="connsiteY13" fmla="*/ 876300 h 1571625"/>
                    <a:gd name="connsiteX14" fmla="*/ 1533525 w 1562100"/>
                    <a:gd name="connsiteY14" fmla="*/ 923925 h 1571625"/>
                    <a:gd name="connsiteX15" fmla="*/ 1400175 w 1562100"/>
                    <a:gd name="connsiteY15" fmla="*/ 962025 h 1571625"/>
                    <a:gd name="connsiteX16" fmla="*/ 1343025 w 1562100"/>
                    <a:gd name="connsiteY16" fmla="*/ 1095375 h 1571625"/>
                    <a:gd name="connsiteX17" fmla="*/ 1409700 w 1562100"/>
                    <a:gd name="connsiteY17" fmla="*/ 1219200 h 1571625"/>
                    <a:gd name="connsiteX18" fmla="*/ 1400175 w 1562100"/>
                    <a:gd name="connsiteY18" fmla="*/ 1276350 h 1571625"/>
                    <a:gd name="connsiteX19" fmla="*/ 1266825 w 1562100"/>
                    <a:gd name="connsiteY19" fmla="*/ 1400175 h 1571625"/>
                    <a:gd name="connsiteX20" fmla="*/ 1219200 w 1562100"/>
                    <a:gd name="connsiteY20" fmla="*/ 1409700 h 1571625"/>
                    <a:gd name="connsiteX21" fmla="*/ 1095375 w 1562100"/>
                    <a:gd name="connsiteY21" fmla="*/ 1352550 h 1571625"/>
                    <a:gd name="connsiteX22" fmla="*/ 962025 w 1562100"/>
                    <a:gd name="connsiteY22" fmla="*/ 1400175 h 1571625"/>
                    <a:gd name="connsiteX23" fmla="*/ 914400 w 1562100"/>
                    <a:gd name="connsiteY23" fmla="*/ 1533525 h 1571625"/>
                    <a:gd name="connsiteX24" fmla="*/ 876300 w 1562100"/>
                    <a:gd name="connsiteY24" fmla="*/ 1571625 h 1571625"/>
                    <a:gd name="connsiteX25" fmla="*/ 695325 w 1562100"/>
                    <a:gd name="connsiteY25" fmla="*/ 1571625 h 1571625"/>
                    <a:gd name="connsiteX26" fmla="*/ 647700 w 1562100"/>
                    <a:gd name="connsiteY26" fmla="*/ 1533525 h 1571625"/>
                    <a:gd name="connsiteX27" fmla="*/ 600075 w 1562100"/>
                    <a:gd name="connsiteY27" fmla="*/ 1400175 h 1571625"/>
                    <a:gd name="connsiteX28" fmla="*/ 476250 w 1562100"/>
                    <a:gd name="connsiteY28" fmla="*/ 1352550 h 1571625"/>
                    <a:gd name="connsiteX29" fmla="*/ 352425 w 1562100"/>
                    <a:gd name="connsiteY29" fmla="*/ 1409700 h 1571625"/>
                    <a:gd name="connsiteX30" fmla="*/ 295275 w 1562100"/>
                    <a:gd name="connsiteY30" fmla="*/ 1400175 h 1571625"/>
                    <a:gd name="connsiteX31" fmla="*/ 161925 w 1562100"/>
                    <a:gd name="connsiteY31" fmla="*/ 1276350 h 1571625"/>
                    <a:gd name="connsiteX32" fmla="*/ 161925 w 1562100"/>
                    <a:gd name="connsiteY32" fmla="*/ 1219200 h 1571625"/>
                    <a:gd name="connsiteX33" fmla="*/ 219075 w 1562100"/>
                    <a:gd name="connsiteY33" fmla="*/ 1095375 h 1571625"/>
                    <a:gd name="connsiteX34" fmla="*/ 171450 w 1562100"/>
                    <a:gd name="connsiteY34" fmla="*/ 962025 h 1571625"/>
                    <a:gd name="connsiteX35" fmla="*/ 28575 w 1562100"/>
                    <a:gd name="connsiteY35" fmla="*/ 923925 h 1571625"/>
                    <a:gd name="connsiteX36" fmla="*/ 0 w 1562100"/>
                    <a:gd name="connsiteY36" fmla="*/ 876300 h 1571625"/>
                    <a:gd name="connsiteX37" fmla="*/ 0 w 1562100"/>
                    <a:gd name="connsiteY37" fmla="*/ 695325 h 1571625"/>
                    <a:gd name="connsiteX38" fmla="*/ 28575 w 1562100"/>
                    <a:gd name="connsiteY38" fmla="*/ 647700 h 1571625"/>
                    <a:gd name="connsiteX39" fmla="*/ 171450 w 1562100"/>
                    <a:gd name="connsiteY39" fmla="*/ 609600 h 1571625"/>
                    <a:gd name="connsiteX40" fmla="*/ 219075 w 1562100"/>
                    <a:gd name="connsiteY40" fmla="*/ 476250 h 1571625"/>
                    <a:gd name="connsiteX41" fmla="*/ 161925 w 1562100"/>
                    <a:gd name="connsiteY41" fmla="*/ 352425 h 1571625"/>
                    <a:gd name="connsiteX42" fmla="*/ 161925 w 1562100"/>
                    <a:gd name="connsiteY42" fmla="*/ 295275 h 1571625"/>
                    <a:gd name="connsiteX43" fmla="*/ 295275 w 1562100"/>
                    <a:gd name="connsiteY43" fmla="*/ 171450 h 1571625"/>
                    <a:gd name="connsiteX44" fmla="*/ 352425 w 1562100"/>
                    <a:gd name="connsiteY44" fmla="*/ 161925 h 1571625"/>
                    <a:gd name="connsiteX45" fmla="*/ 476250 w 1562100"/>
                    <a:gd name="connsiteY45" fmla="*/ 219075 h 1571625"/>
                    <a:gd name="connsiteX46" fmla="*/ 600075 w 1562100"/>
                    <a:gd name="connsiteY46" fmla="*/ 171450 h 1571625"/>
                    <a:gd name="connsiteX47" fmla="*/ 647700 w 1562100"/>
                    <a:gd name="connsiteY47" fmla="*/ 38100 h 1571625"/>
                    <a:gd name="connsiteX48" fmla="*/ 695325 w 1562100"/>
                    <a:gd name="connsiteY48" fmla="*/ 0 h 1571625"/>
                    <a:gd name="connsiteX49" fmla="*/ 781050 w 1562100"/>
                    <a:gd name="connsiteY49" fmla="*/ 323850 h 1571625"/>
                    <a:gd name="connsiteX50" fmla="*/ 323850 w 1562100"/>
                    <a:gd name="connsiteY50" fmla="*/ 790575 h 1571625"/>
                    <a:gd name="connsiteX51" fmla="*/ 781050 w 1562100"/>
                    <a:gd name="connsiteY51" fmla="*/ 1247775 h 1571625"/>
                    <a:gd name="connsiteX52" fmla="*/ 1238250 w 1562100"/>
                    <a:gd name="connsiteY52" fmla="*/ 790575 h 1571625"/>
                    <a:gd name="connsiteX53" fmla="*/ 781050 w 1562100"/>
                    <a:gd name="connsiteY53" fmla="*/ 32385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62100" h="1571625">
                      <a:moveTo>
                        <a:pt x="695325" y="0"/>
                      </a:moveTo>
                      <a:lnTo>
                        <a:pt x="876300" y="0"/>
                      </a:lnTo>
                      <a:cubicBezTo>
                        <a:pt x="895350" y="0"/>
                        <a:pt x="914400" y="19050"/>
                        <a:pt x="914400" y="38100"/>
                      </a:cubicBezTo>
                      <a:lnTo>
                        <a:pt x="962025" y="171450"/>
                      </a:lnTo>
                      <a:cubicBezTo>
                        <a:pt x="1009650" y="180975"/>
                        <a:pt x="1047750" y="200025"/>
                        <a:pt x="1095375" y="219075"/>
                      </a:cubicBezTo>
                      <a:lnTo>
                        <a:pt x="1219200" y="161925"/>
                      </a:lnTo>
                      <a:cubicBezTo>
                        <a:pt x="1238250" y="152400"/>
                        <a:pt x="1257300" y="152400"/>
                        <a:pt x="1266825" y="171450"/>
                      </a:cubicBezTo>
                      <a:lnTo>
                        <a:pt x="1400175" y="295275"/>
                      </a:lnTo>
                      <a:cubicBezTo>
                        <a:pt x="1409700" y="314325"/>
                        <a:pt x="1419225" y="333375"/>
                        <a:pt x="1409700" y="352425"/>
                      </a:cubicBezTo>
                      <a:lnTo>
                        <a:pt x="1343025" y="476250"/>
                      </a:lnTo>
                      <a:cubicBezTo>
                        <a:pt x="1371600" y="514350"/>
                        <a:pt x="1390650" y="561975"/>
                        <a:pt x="1400175" y="609600"/>
                      </a:cubicBezTo>
                      <a:lnTo>
                        <a:pt x="1533525" y="647700"/>
                      </a:lnTo>
                      <a:cubicBezTo>
                        <a:pt x="1552575" y="657225"/>
                        <a:pt x="1562100" y="676275"/>
                        <a:pt x="1562100" y="695325"/>
                      </a:cubicBezTo>
                      <a:lnTo>
                        <a:pt x="1562100" y="876300"/>
                      </a:lnTo>
                      <a:cubicBezTo>
                        <a:pt x="1562100" y="895350"/>
                        <a:pt x="1552575" y="914400"/>
                        <a:pt x="1533525" y="923925"/>
                      </a:cubicBezTo>
                      <a:lnTo>
                        <a:pt x="1400175" y="962025"/>
                      </a:lnTo>
                      <a:cubicBezTo>
                        <a:pt x="1390650" y="1009650"/>
                        <a:pt x="1371600" y="1057275"/>
                        <a:pt x="1343025" y="1095375"/>
                      </a:cubicBezTo>
                      <a:lnTo>
                        <a:pt x="1409700" y="1219200"/>
                      </a:lnTo>
                      <a:cubicBezTo>
                        <a:pt x="1419225" y="1238250"/>
                        <a:pt x="1409700" y="1257300"/>
                        <a:pt x="1400175" y="1276350"/>
                      </a:cubicBezTo>
                      <a:lnTo>
                        <a:pt x="1266825" y="1400175"/>
                      </a:lnTo>
                      <a:cubicBezTo>
                        <a:pt x="1257300" y="1419225"/>
                        <a:pt x="1238250" y="1419225"/>
                        <a:pt x="1219200" y="1409700"/>
                      </a:cubicBezTo>
                      <a:lnTo>
                        <a:pt x="1095375" y="1352550"/>
                      </a:lnTo>
                      <a:cubicBezTo>
                        <a:pt x="1047750" y="1371600"/>
                        <a:pt x="1009650" y="1390650"/>
                        <a:pt x="962025" y="1400175"/>
                      </a:cubicBezTo>
                      <a:lnTo>
                        <a:pt x="914400" y="1533525"/>
                      </a:lnTo>
                      <a:cubicBezTo>
                        <a:pt x="914400" y="1552575"/>
                        <a:pt x="895350" y="1571625"/>
                        <a:pt x="876300" y="1571625"/>
                      </a:cubicBezTo>
                      <a:lnTo>
                        <a:pt x="695325" y="1571625"/>
                      </a:lnTo>
                      <a:cubicBezTo>
                        <a:pt x="666750" y="1571625"/>
                        <a:pt x="657225" y="1552575"/>
                        <a:pt x="647700" y="1533525"/>
                      </a:cubicBezTo>
                      <a:lnTo>
                        <a:pt x="600075" y="1400175"/>
                      </a:lnTo>
                      <a:cubicBezTo>
                        <a:pt x="561975" y="1390650"/>
                        <a:pt x="514350" y="1371600"/>
                        <a:pt x="476250" y="1352550"/>
                      </a:cubicBezTo>
                      <a:lnTo>
                        <a:pt x="352425" y="1409700"/>
                      </a:lnTo>
                      <a:cubicBezTo>
                        <a:pt x="333375" y="1419225"/>
                        <a:pt x="314325" y="1419225"/>
                        <a:pt x="295275" y="1400175"/>
                      </a:cubicBezTo>
                      <a:lnTo>
                        <a:pt x="161925" y="1276350"/>
                      </a:lnTo>
                      <a:cubicBezTo>
                        <a:pt x="152400" y="1257300"/>
                        <a:pt x="152400" y="1238250"/>
                        <a:pt x="161925" y="1219200"/>
                      </a:cubicBezTo>
                      <a:lnTo>
                        <a:pt x="219075" y="1095375"/>
                      </a:lnTo>
                      <a:cubicBezTo>
                        <a:pt x="200025" y="1057275"/>
                        <a:pt x="180975" y="1009650"/>
                        <a:pt x="171450" y="962025"/>
                      </a:cubicBezTo>
                      <a:lnTo>
                        <a:pt x="28575" y="923925"/>
                      </a:lnTo>
                      <a:cubicBezTo>
                        <a:pt x="9525" y="914400"/>
                        <a:pt x="0" y="895350"/>
                        <a:pt x="0" y="876300"/>
                      </a:cubicBezTo>
                      <a:lnTo>
                        <a:pt x="0" y="695325"/>
                      </a:lnTo>
                      <a:cubicBezTo>
                        <a:pt x="0" y="676275"/>
                        <a:pt x="9525" y="657225"/>
                        <a:pt x="28575" y="647700"/>
                      </a:cubicBezTo>
                      <a:lnTo>
                        <a:pt x="171450" y="609600"/>
                      </a:lnTo>
                      <a:cubicBezTo>
                        <a:pt x="180975" y="561975"/>
                        <a:pt x="200025" y="514350"/>
                        <a:pt x="219075" y="476250"/>
                      </a:cubicBezTo>
                      <a:lnTo>
                        <a:pt x="161925" y="352425"/>
                      </a:lnTo>
                      <a:cubicBezTo>
                        <a:pt x="152400" y="333375"/>
                        <a:pt x="152400" y="314325"/>
                        <a:pt x="161925" y="295275"/>
                      </a:cubicBezTo>
                      <a:lnTo>
                        <a:pt x="295275" y="171450"/>
                      </a:lnTo>
                      <a:cubicBezTo>
                        <a:pt x="314325" y="152400"/>
                        <a:pt x="333375" y="152400"/>
                        <a:pt x="352425" y="161925"/>
                      </a:cubicBezTo>
                      <a:lnTo>
                        <a:pt x="476250" y="219075"/>
                      </a:lnTo>
                      <a:cubicBezTo>
                        <a:pt x="514350" y="200025"/>
                        <a:pt x="561975" y="180975"/>
                        <a:pt x="600075" y="171450"/>
                      </a:cubicBezTo>
                      <a:lnTo>
                        <a:pt x="647700" y="38100"/>
                      </a:lnTo>
                      <a:cubicBezTo>
                        <a:pt x="657225" y="19050"/>
                        <a:pt x="666750" y="0"/>
                        <a:pt x="695325" y="0"/>
                      </a:cubicBezTo>
                      <a:close/>
                      <a:moveTo>
                        <a:pt x="781050" y="323850"/>
                      </a:moveTo>
                      <a:cubicBezTo>
                        <a:pt x="533400" y="323850"/>
                        <a:pt x="323850" y="533400"/>
                        <a:pt x="323850" y="790575"/>
                      </a:cubicBezTo>
                      <a:cubicBezTo>
                        <a:pt x="323850" y="1038225"/>
                        <a:pt x="533400" y="1247775"/>
                        <a:pt x="781050" y="1247775"/>
                      </a:cubicBezTo>
                      <a:cubicBezTo>
                        <a:pt x="1038225" y="1247775"/>
                        <a:pt x="1238250" y="1038225"/>
                        <a:pt x="1238250" y="790575"/>
                      </a:cubicBezTo>
                      <a:cubicBezTo>
                        <a:pt x="1238250" y="533400"/>
                        <a:pt x="1038225" y="323850"/>
                        <a:pt x="781050" y="32385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9B653232-4107-4FA8-BC0F-D34211BA1B87}"/>
                    </a:ext>
                  </a:extLst>
                </p:cNvPr>
                <p:cNvSpPr/>
                <p:nvPr/>
              </p:nvSpPr>
              <p:spPr>
                <a:xfrm>
                  <a:off x="-1841013" y="3244232"/>
                  <a:ext cx="671183" cy="537038"/>
                </a:xfrm>
                <a:custGeom>
                  <a:avLst/>
                  <a:gdLst>
                    <a:gd name="connsiteX0" fmla="*/ 888214 w 904414"/>
                    <a:gd name="connsiteY0" fmla="*/ 17145 h 723657"/>
                    <a:gd name="connsiteX1" fmla="*/ 807251 w 904414"/>
                    <a:gd name="connsiteY1" fmla="*/ 17145 h 723657"/>
                    <a:gd name="connsiteX2" fmla="*/ 287186 w 904414"/>
                    <a:gd name="connsiteY2" fmla="*/ 532448 h 723657"/>
                    <a:gd name="connsiteX3" fmla="*/ 119546 w 904414"/>
                    <a:gd name="connsiteY3" fmla="*/ 363855 h 723657"/>
                    <a:gd name="connsiteX4" fmla="*/ 23344 w 904414"/>
                    <a:gd name="connsiteY4" fmla="*/ 360998 h 723657"/>
                    <a:gd name="connsiteX5" fmla="*/ 17629 w 904414"/>
                    <a:gd name="connsiteY5" fmla="*/ 460058 h 723657"/>
                    <a:gd name="connsiteX6" fmla="*/ 229084 w 904414"/>
                    <a:gd name="connsiteY6" fmla="*/ 698183 h 723657"/>
                    <a:gd name="connsiteX7" fmla="*/ 234799 w 904414"/>
                    <a:gd name="connsiteY7" fmla="*/ 703898 h 723657"/>
                    <a:gd name="connsiteX8" fmla="*/ 343384 w 904414"/>
                    <a:gd name="connsiteY8" fmla="*/ 698183 h 723657"/>
                    <a:gd name="connsiteX9" fmla="*/ 343384 w 904414"/>
                    <a:gd name="connsiteY9" fmla="*/ 698183 h 723657"/>
                    <a:gd name="connsiteX10" fmla="*/ 889166 w 904414"/>
                    <a:gd name="connsiteY10" fmla="*/ 96203 h 723657"/>
                    <a:gd name="connsiteX11" fmla="*/ 888214 w 904414"/>
                    <a:gd name="connsiteY11" fmla="*/ 17145 h 7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414" h="723657">
                      <a:moveTo>
                        <a:pt x="888214" y="17145"/>
                      </a:moveTo>
                      <a:cubicBezTo>
                        <a:pt x="865354" y="-5715"/>
                        <a:pt x="829159" y="-5715"/>
                        <a:pt x="807251" y="17145"/>
                      </a:cubicBezTo>
                      <a:lnTo>
                        <a:pt x="287186" y="532448"/>
                      </a:lnTo>
                      <a:lnTo>
                        <a:pt x="119546" y="363855"/>
                      </a:lnTo>
                      <a:cubicBezTo>
                        <a:pt x="93829" y="338138"/>
                        <a:pt x="50966" y="336233"/>
                        <a:pt x="23344" y="360998"/>
                      </a:cubicBezTo>
                      <a:cubicBezTo>
                        <a:pt x="-5231" y="386715"/>
                        <a:pt x="-8089" y="431483"/>
                        <a:pt x="17629" y="460058"/>
                      </a:cubicBezTo>
                      <a:lnTo>
                        <a:pt x="229084" y="698183"/>
                      </a:lnTo>
                      <a:cubicBezTo>
                        <a:pt x="230989" y="700088"/>
                        <a:pt x="232894" y="701993"/>
                        <a:pt x="234799" y="703898"/>
                      </a:cubicBezTo>
                      <a:cubicBezTo>
                        <a:pt x="266231" y="732473"/>
                        <a:pt x="314809" y="729615"/>
                        <a:pt x="343384" y="698183"/>
                      </a:cubicBezTo>
                      <a:lnTo>
                        <a:pt x="343384" y="698183"/>
                      </a:lnTo>
                      <a:lnTo>
                        <a:pt x="889166" y="96203"/>
                      </a:lnTo>
                      <a:cubicBezTo>
                        <a:pt x="910121" y="73343"/>
                        <a:pt x="909169" y="39053"/>
                        <a:pt x="888214" y="1714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B3F07D83-0C35-49DA-B852-C86D44AAA885}"/>
                  </a:ext>
                </a:extLst>
              </p:cNvPr>
              <p:cNvGrpSpPr/>
              <p:nvPr/>
            </p:nvGrpSpPr>
            <p:grpSpPr>
              <a:xfrm>
                <a:off x="-1114897" y="1536313"/>
                <a:ext cx="1562100" cy="1562100"/>
                <a:chOff x="-1114897" y="1536313"/>
                <a:chExt cx="1562100" cy="1562100"/>
              </a:xfrm>
              <a:grpFill/>
            </p:grpSpPr>
            <p:sp>
              <p:nvSpPr>
                <p:cNvPr id="68" name="Freeform: Shape 67">
                  <a:extLst>
                    <a:ext uri="{FF2B5EF4-FFF2-40B4-BE49-F238E27FC236}">
                      <a16:creationId xmlns:a16="http://schemas.microsoft.com/office/drawing/2014/main" id="{11028B22-EEBA-4576-B84D-F6D3B4C67BE8}"/>
                    </a:ext>
                  </a:extLst>
                </p:cNvPr>
                <p:cNvSpPr/>
                <p:nvPr/>
              </p:nvSpPr>
              <p:spPr>
                <a:xfrm>
                  <a:off x="-1114897" y="1536313"/>
                  <a:ext cx="1562100" cy="1562100"/>
                </a:xfrm>
                <a:custGeom>
                  <a:avLst/>
                  <a:gdLst>
                    <a:gd name="connsiteX0" fmla="*/ 685800 w 1562100"/>
                    <a:gd name="connsiteY0" fmla="*/ 0 h 1562100"/>
                    <a:gd name="connsiteX1" fmla="*/ 876300 w 1562100"/>
                    <a:gd name="connsiteY1" fmla="*/ 0 h 1562100"/>
                    <a:gd name="connsiteX2" fmla="*/ 914400 w 1562100"/>
                    <a:gd name="connsiteY2" fmla="*/ 28575 h 1562100"/>
                    <a:gd name="connsiteX3" fmla="*/ 962025 w 1562100"/>
                    <a:gd name="connsiteY3" fmla="*/ 171450 h 1562100"/>
                    <a:gd name="connsiteX4" fmla="*/ 1085850 w 1562100"/>
                    <a:gd name="connsiteY4" fmla="*/ 219075 h 1562100"/>
                    <a:gd name="connsiteX5" fmla="*/ 1219200 w 1562100"/>
                    <a:gd name="connsiteY5" fmla="*/ 161925 h 1562100"/>
                    <a:gd name="connsiteX6" fmla="*/ 1266825 w 1562100"/>
                    <a:gd name="connsiteY6" fmla="*/ 161925 h 1562100"/>
                    <a:gd name="connsiteX7" fmla="*/ 1400175 w 1562100"/>
                    <a:gd name="connsiteY7" fmla="*/ 295275 h 1562100"/>
                    <a:gd name="connsiteX8" fmla="*/ 1409700 w 1562100"/>
                    <a:gd name="connsiteY8" fmla="*/ 352425 h 1562100"/>
                    <a:gd name="connsiteX9" fmla="*/ 1343025 w 1562100"/>
                    <a:gd name="connsiteY9" fmla="*/ 476250 h 1562100"/>
                    <a:gd name="connsiteX10" fmla="*/ 1400175 w 1562100"/>
                    <a:gd name="connsiteY10" fmla="*/ 600075 h 1562100"/>
                    <a:gd name="connsiteX11" fmla="*/ 1533525 w 1562100"/>
                    <a:gd name="connsiteY11" fmla="*/ 647700 h 1562100"/>
                    <a:gd name="connsiteX12" fmla="*/ 1562100 w 1562100"/>
                    <a:gd name="connsiteY12" fmla="*/ 695325 h 1562100"/>
                    <a:gd name="connsiteX13" fmla="*/ 1562100 w 1562100"/>
                    <a:gd name="connsiteY13" fmla="*/ 876300 h 1562100"/>
                    <a:gd name="connsiteX14" fmla="*/ 1533525 w 1562100"/>
                    <a:gd name="connsiteY14" fmla="*/ 914400 h 1562100"/>
                    <a:gd name="connsiteX15" fmla="*/ 1400175 w 1562100"/>
                    <a:gd name="connsiteY15" fmla="*/ 962025 h 1562100"/>
                    <a:gd name="connsiteX16" fmla="*/ 1343025 w 1562100"/>
                    <a:gd name="connsiteY16" fmla="*/ 1095375 h 1562100"/>
                    <a:gd name="connsiteX17" fmla="*/ 1409700 w 1562100"/>
                    <a:gd name="connsiteY17" fmla="*/ 1219200 h 1562100"/>
                    <a:gd name="connsiteX18" fmla="*/ 1400175 w 1562100"/>
                    <a:gd name="connsiteY18" fmla="*/ 1266825 h 1562100"/>
                    <a:gd name="connsiteX19" fmla="*/ 1266825 w 1562100"/>
                    <a:gd name="connsiteY19" fmla="*/ 1400175 h 1562100"/>
                    <a:gd name="connsiteX20" fmla="*/ 1219200 w 1562100"/>
                    <a:gd name="connsiteY20" fmla="*/ 1409700 h 1562100"/>
                    <a:gd name="connsiteX21" fmla="*/ 1085850 w 1562100"/>
                    <a:gd name="connsiteY21" fmla="*/ 1343025 h 1562100"/>
                    <a:gd name="connsiteX22" fmla="*/ 962025 w 1562100"/>
                    <a:gd name="connsiteY22" fmla="*/ 1400175 h 1562100"/>
                    <a:gd name="connsiteX23" fmla="*/ 914400 w 1562100"/>
                    <a:gd name="connsiteY23" fmla="*/ 1533525 h 1562100"/>
                    <a:gd name="connsiteX24" fmla="*/ 876300 w 1562100"/>
                    <a:gd name="connsiteY24" fmla="*/ 1562100 h 1562100"/>
                    <a:gd name="connsiteX25" fmla="*/ 685800 w 1562100"/>
                    <a:gd name="connsiteY25" fmla="*/ 1562100 h 1562100"/>
                    <a:gd name="connsiteX26" fmla="*/ 647700 w 1562100"/>
                    <a:gd name="connsiteY26" fmla="*/ 1533525 h 1562100"/>
                    <a:gd name="connsiteX27" fmla="*/ 600075 w 1562100"/>
                    <a:gd name="connsiteY27" fmla="*/ 1400175 h 1562100"/>
                    <a:gd name="connsiteX28" fmla="*/ 476250 w 1562100"/>
                    <a:gd name="connsiteY28" fmla="*/ 1343025 h 1562100"/>
                    <a:gd name="connsiteX29" fmla="*/ 352425 w 1562100"/>
                    <a:gd name="connsiteY29" fmla="*/ 1409700 h 1562100"/>
                    <a:gd name="connsiteX30" fmla="*/ 295275 w 1562100"/>
                    <a:gd name="connsiteY30" fmla="*/ 1400175 h 1562100"/>
                    <a:gd name="connsiteX31" fmla="*/ 161925 w 1562100"/>
                    <a:gd name="connsiteY31" fmla="*/ 1266825 h 1562100"/>
                    <a:gd name="connsiteX32" fmla="*/ 152400 w 1562100"/>
                    <a:gd name="connsiteY32" fmla="*/ 1219200 h 1562100"/>
                    <a:gd name="connsiteX33" fmla="*/ 219075 w 1562100"/>
                    <a:gd name="connsiteY33" fmla="*/ 1095375 h 1562100"/>
                    <a:gd name="connsiteX34" fmla="*/ 161925 w 1562100"/>
                    <a:gd name="connsiteY34" fmla="*/ 962025 h 1562100"/>
                    <a:gd name="connsiteX35" fmla="*/ 28575 w 1562100"/>
                    <a:gd name="connsiteY35" fmla="*/ 914400 h 1562100"/>
                    <a:gd name="connsiteX36" fmla="*/ 0 w 1562100"/>
                    <a:gd name="connsiteY36" fmla="*/ 876300 h 1562100"/>
                    <a:gd name="connsiteX37" fmla="*/ 0 w 1562100"/>
                    <a:gd name="connsiteY37" fmla="*/ 695325 h 1562100"/>
                    <a:gd name="connsiteX38" fmla="*/ 28575 w 1562100"/>
                    <a:gd name="connsiteY38" fmla="*/ 647700 h 1562100"/>
                    <a:gd name="connsiteX39" fmla="*/ 161925 w 1562100"/>
                    <a:gd name="connsiteY39" fmla="*/ 600075 h 1562100"/>
                    <a:gd name="connsiteX40" fmla="*/ 219075 w 1562100"/>
                    <a:gd name="connsiteY40" fmla="*/ 476250 h 1562100"/>
                    <a:gd name="connsiteX41" fmla="*/ 152400 w 1562100"/>
                    <a:gd name="connsiteY41" fmla="*/ 352425 h 1562100"/>
                    <a:gd name="connsiteX42" fmla="*/ 161925 w 1562100"/>
                    <a:gd name="connsiteY42" fmla="*/ 295275 h 1562100"/>
                    <a:gd name="connsiteX43" fmla="*/ 295275 w 1562100"/>
                    <a:gd name="connsiteY43" fmla="*/ 161925 h 1562100"/>
                    <a:gd name="connsiteX44" fmla="*/ 352425 w 1562100"/>
                    <a:gd name="connsiteY44" fmla="*/ 161925 h 1562100"/>
                    <a:gd name="connsiteX45" fmla="*/ 476250 w 1562100"/>
                    <a:gd name="connsiteY45" fmla="*/ 219075 h 1562100"/>
                    <a:gd name="connsiteX46" fmla="*/ 600075 w 1562100"/>
                    <a:gd name="connsiteY46" fmla="*/ 171450 h 1562100"/>
                    <a:gd name="connsiteX47" fmla="*/ 647700 w 1562100"/>
                    <a:gd name="connsiteY47" fmla="*/ 28575 h 1562100"/>
                    <a:gd name="connsiteX48" fmla="*/ 685800 w 1562100"/>
                    <a:gd name="connsiteY48" fmla="*/ 0 h 1562100"/>
                    <a:gd name="connsiteX49" fmla="*/ 781050 w 1562100"/>
                    <a:gd name="connsiteY49" fmla="*/ 323850 h 1562100"/>
                    <a:gd name="connsiteX50" fmla="*/ 323850 w 1562100"/>
                    <a:gd name="connsiteY50" fmla="*/ 781050 h 1562100"/>
                    <a:gd name="connsiteX51" fmla="*/ 781050 w 1562100"/>
                    <a:gd name="connsiteY51" fmla="*/ 1238250 h 1562100"/>
                    <a:gd name="connsiteX52" fmla="*/ 1238250 w 1562100"/>
                    <a:gd name="connsiteY52" fmla="*/ 781050 h 1562100"/>
                    <a:gd name="connsiteX53" fmla="*/ 781050 w 1562100"/>
                    <a:gd name="connsiteY53" fmla="*/ 32385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62100" h="1562100">
                      <a:moveTo>
                        <a:pt x="685800" y="0"/>
                      </a:moveTo>
                      <a:lnTo>
                        <a:pt x="876300" y="0"/>
                      </a:lnTo>
                      <a:cubicBezTo>
                        <a:pt x="895350" y="0"/>
                        <a:pt x="914400" y="9525"/>
                        <a:pt x="914400" y="28575"/>
                      </a:cubicBezTo>
                      <a:lnTo>
                        <a:pt x="962025" y="171450"/>
                      </a:lnTo>
                      <a:cubicBezTo>
                        <a:pt x="1009650" y="180975"/>
                        <a:pt x="1047750" y="200025"/>
                        <a:pt x="1085850" y="219075"/>
                      </a:cubicBezTo>
                      <a:lnTo>
                        <a:pt x="1219200" y="161925"/>
                      </a:lnTo>
                      <a:cubicBezTo>
                        <a:pt x="1228725" y="152400"/>
                        <a:pt x="1257300" y="152400"/>
                        <a:pt x="1266825" y="161925"/>
                      </a:cubicBezTo>
                      <a:lnTo>
                        <a:pt x="1400175" y="295275"/>
                      </a:lnTo>
                      <a:cubicBezTo>
                        <a:pt x="1409700" y="314325"/>
                        <a:pt x="1419225" y="333375"/>
                        <a:pt x="1409700" y="352425"/>
                      </a:cubicBezTo>
                      <a:lnTo>
                        <a:pt x="1343025" y="476250"/>
                      </a:lnTo>
                      <a:cubicBezTo>
                        <a:pt x="1362075" y="514350"/>
                        <a:pt x="1381125" y="561975"/>
                        <a:pt x="1400175" y="600075"/>
                      </a:cubicBezTo>
                      <a:lnTo>
                        <a:pt x="1533525" y="647700"/>
                      </a:lnTo>
                      <a:cubicBezTo>
                        <a:pt x="1552575" y="657225"/>
                        <a:pt x="1562100" y="666750"/>
                        <a:pt x="1562100" y="695325"/>
                      </a:cubicBezTo>
                      <a:lnTo>
                        <a:pt x="1562100" y="876300"/>
                      </a:lnTo>
                      <a:cubicBezTo>
                        <a:pt x="1562100" y="895350"/>
                        <a:pt x="1552575" y="914400"/>
                        <a:pt x="1533525" y="914400"/>
                      </a:cubicBezTo>
                      <a:lnTo>
                        <a:pt x="1400175" y="962025"/>
                      </a:lnTo>
                      <a:cubicBezTo>
                        <a:pt x="1381125" y="1009650"/>
                        <a:pt x="1362075" y="1047750"/>
                        <a:pt x="1343025" y="1095375"/>
                      </a:cubicBezTo>
                      <a:lnTo>
                        <a:pt x="1409700" y="1219200"/>
                      </a:lnTo>
                      <a:cubicBezTo>
                        <a:pt x="1419225" y="1238250"/>
                        <a:pt x="1409700" y="1257300"/>
                        <a:pt x="1400175" y="1266825"/>
                      </a:cubicBezTo>
                      <a:lnTo>
                        <a:pt x="1266825" y="1400175"/>
                      </a:lnTo>
                      <a:cubicBezTo>
                        <a:pt x="1257300" y="1409700"/>
                        <a:pt x="1228725" y="1419225"/>
                        <a:pt x="1219200" y="1409700"/>
                      </a:cubicBezTo>
                      <a:lnTo>
                        <a:pt x="1085850" y="1343025"/>
                      </a:lnTo>
                      <a:cubicBezTo>
                        <a:pt x="1047750" y="1371600"/>
                        <a:pt x="1009650" y="1390650"/>
                        <a:pt x="962025" y="1400175"/>
                      </a:cubicBezTo>
                      <a:lnTo>
                        <a:pt x="914400" y="1533525"/>
                      </a:lnTo>
                      <a:cubicBezTo>
                        <a:pt x="914400" y="1552575"/>
                        <a:pt x="895350" y="1562100"/>
                        <a:pt x="876300" y="1562100"/>
                      </a:cubicBezTo>
                      <a:lnTo>
                        <a:pt x="685800" y="1562100"/>
                      </a:lnTo>
                      <a:cubicBezTo>
                        <a:pt x="666750" y="1562100"/>
                        <a:pt x="657225" y="1552575"/>
                        <a:pt x="647700" y="1533525"/>
                      </a:cubicBezTo>
                      <a:lnTo>
                        <a:pt x="600075" y="1400175"/>
                      </a:lnTo>
                      <a:cubicBezTo>
                        <a:pt x="561975" y="1390650"/>
                        <a:pt x="514350" y="1371600"/>
                        <a:pt x="476250" y="1343025"/>
                      </a:cubicBezTo>
                      <a:lnTo>
                        <a:pt x="352425" y="1409700"/>
                      </a:lnTo>
                      <a:cubicBezTo>
                        <a:pt x="333375" y="1419225"/>
                        <a:pt x="304800" y="1409700"/>
                        <a:pt x="295275" y="1400175"/>
                      </a:cubicBezTo>
                      <a:lnTo>
                        <a:pt x="161925" y="1266825"/>
                      </a:lnTo>
                      <a:cubicBezTo>
                        <a:pt x="152400" y="1257300"/>
                        <a:pt x="152400" y="1238250"/>
                        <a:pt x="152400" y="1219200"/>
                      </a:cubicBezTo>
                      <a:lnTo>
                        <a:pt x="219075" y="1095375"/>
                      </a:lnTo>
                      <a:cubicBezTo>
                        <a:pt x="200025" y="1047750"/>
                        <a:pt x="180975" y="1009650"/>
                        <a:pt x="161925" y="962025"/>
                      </a:cubicBezTo>
                      <a:lnTo>
                        <a:pt x="28575" y="914400"/>
                      </a:lnTo>
                      <a:cubicBezTo>
                        <a:pt x="9525" y="914400"/>
                        <a:pt x="0" y="895350"/>
                        <a:pt x="0" y="876300"/>
                      </a:cubicBezTo>
                      <a:lnTo>
                        <a:pt x="0" y="695325"/>
                      </a:lnTo>
                      <a:cubicBezTo>
                        <a:pt x="0" y="666750"/>
                        <a:pt x="9525" y="657225"/>
                        <a:pt x="28575" y="647700"/>
                      </a:cubicBezTo>
                      <a:lnTo>
                        <a:pt x="161925" y="600075"/>
                      </a:lnTo>
                      <a:cubicBezTo>
                        <a:pt x="180975" y="561975"/>
                        <a:pt x="200025" y="514350"/>
                        <a:pt x="219075" y="476250"/>
                      </a:cubicBezTo>
                      <a:lnTo>
                        <a:pt x="152400" y="352425"/>
                      </a:lnTo>
                      <a:cubicBezTo>
                        <a:pt x="152400" y="333375"/>
                        <a:pt x="152400" y="314325"/>
                        <a:pt x="161925" y="295275"/>
                      </a:cubicBezTo>
                      <a:lnTo>
                        <a:pt x="295275" y="161925"/>
                      </a:lnTo>
                      <a:cubicBezTo>
                        <a:pt x="304800" y="152400"/>
                        <a:pt x="333375" y="152400"/>
                        <a:pt x="352425" y="161925"/>
                      </a:cubicBezTo>
                      <a:lnTo>
                        <a:pt x="476250" y="219075"/>
                      </a:lnTo>
                      <a:cubicBezTo>
                        <a:pt x="514350" y="200025"/>
                        <a:pt x="561975" y="180975"/>
                        <a:pt x="600075" y="171450"/>
                      </a:cubicBezTo>
                      <a:lnTo>
                        <a:pt x="647700" y="28575"/>
                      </a:lnTo>
                      <a:cubicBezTo>
                        <a:pt x="657225" y="9525"/>
                        <a:pt x="666750" y="0"/>
                        <a:pt x="685800" y="0"/>
                      </a:cubicBezTo>
                      <a:close/>
                      <a:moveTo>
                        <a:pt x="781050" y="323850"/>
                      </a:moveTo>
                      <a:cubicBezTo>
                        <a:pt x="533400" y="323850"/>
                        <a:pt x="323850" y="533400"/>
                        <a:pt x="323850" y="781050"/>
                      </a:cubicBezTo>
                      <a:cubicBezTo>
                        <a:pt x="323850" y="1038225"/>
                        <a:pt x="533400" y="1238250"/>
                        <a:pt x="781050" y="1238250"/>
                      </a:cubicBezTo>
                      <a:cubicBezTo>
                        <a:pt x="1038225" y="1238250"/>
                        <a:pt x="1238250" y="1038225"/>
                        <a:pt x="1238250" y="781050"/>
                      </a:cubicBezTo>
                      <a:cubicBezTo>
                        <a:pt x="1238250" y="533400"/>
                        <a:pt x="1038225" y="323850"/>
                        <a:pt x="781050" y="32385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DDE79A58-3B35-4EEE-A4F7-2018D8163AED}"/>
                    </a:ext>
                  </a:extLst>
                </p:cNvPr>
                <p:cNvSpPr/>
                <p:nvPr/>
              </p:nvSpPr>
              <p:spPr>
                <a:xfrm>
                  <a:off x="-669438" y="2048844"/>
                  <a:ext cx="671183" cy="537038"/>
                </a:xfrm>
                <a:custGeom>
                  <a:avLst/>
                  <a:gdLst>
                    <a:gd name="connsiteX0" fmla="*/ 888214 w 904414"/>
                    <a:gd name="connsiteY0" fmla="*/ 17145 h 723657"/>
                    <a:gd name="connsiteX1" fmla="*/ 807251 w 904414"/>
                    <a:gd name="connsiteY1" fmla="*/ 17145 h 723657"/>
                    <a:gd name="connsiteX2" fmla="*/ 287186 w 904414"/>
                    <a:gd name="connsiteY2" fmla="*/ 532448 h 723657"/>
                    <a:gd name="connsiteX3" fmla="*/ 119546 w 904414"/>
                    <a:gd name="connsiteY3" fmla="*/ 363855 h 723657"/>
                    <a:gd name="connsiteX4" fmla="*/ 23344 w 904414"/>
                    <a:gd name="connsiteY4" fmla="*/ 360998 h 723657"/>
                    <a:gd name="connsiteX5" fmla="*/ 17629 w 904414"/>
                    <a:gd name="connsiteY5" fmla="*/ 460058 h 723657"/>
                    <a:gd name="connsiteX6" fmla="*/ 229084 w 904414"/>
                    <a:gd name="connsiteY6" fmla="*/ 698183 h 723657"/>
                    <a:gd name="connsiteX7" fmla="*/ 234799 w 904414"/>
                    <a:gd name="connsiteY7" fmla="*/ 703898 h 723657"/>
                    <a:gd name="connsiteX8" fmla="*/ 343384 w 904414"/>
                    <a:gd name="connsiteY8" fmla="*/ 698183 h 723657"/>
                    <a:gd name="connsiteX9" fmla="*/ 343384 w 904414"/>
                    <a:gd name="connsiteY9" fmla="*/ 698183 h 723657"/>
                    <a:gd name="connsiteX10" fmla="*/ 889166 w 904414"/>
                    <a:gd name="connsiteY10" fmla="*/ 96203 h 723657"/>
                    <a:gd name="connsiteX11" fmla="*/ 888214 w 904414"/>
                    <a:gd name="connsiteY11" fmla="*/ 17145 h 72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4414" h="723657">
                      <a:moveTo>
                        <a:pt x="888214" y="17145"/>
                      </a:moveTo>
                      <a:cubicBezTo>
                        <a:pt x="865354" y="-5715"/>
                        <a:pt x="829159" y="-5715"/>
                        <a:pt x="807251" y="17145"/>
                      </a:cubicBezTo>
                      <a:lnTo>
                        <a:pt x="287186" y="532448"/>
                      </a:lnTo>
                      <a:lnTo>
                        <a:pt x="119546" y="363855"/>
                      </a:lnTo>
                      <a:cubicBezTo>
                        <a:pt x="93829" y="338138"/>
                        <a:pt x="50966" y="336233"/>
                        <a:pt x="23344" y="360998"/>
                      </a:cubicBezTo>
                      <a:cubicBezTo>
                        <a:pt x="-5231" y="386715"/>
                        <a:pt x="-8089" y="431483"/>
                        <a:pt x="17629" y="460058"/>
                      </a:cubicBezTo>
                      <a:lnTo>
                        <a:pt x="229084" y="698183"/>
                      </a:lnTo>
                      <a:cubicBezTo>
                        <a:pt x="230989" y="700088"/>
                        <a:pt x="232894" y="701993"/>
                        <a:pt x="234799" y="703898"/>
                      </a:cubicBezTo>
                      <a:cubicBezTo>
                        <a:pt x="266231" y="732473"/>
                        <a:pt x="314809" y="729615"/>
                        <a:pt x="343384" y="698183"/>
                      </a:cubicBezTo>
                      <a:lnTo>
                        <a:pt x="343384" y="698183"/>
                      </a:lnTo>
                      <a:lnTo>
                        <a:pt x="889166" y="96203"/>
                      </a:lnTo>
                      <a:cubicBezTo>
                        <a:pt x="910121" y="73343"/>
                        <a:pt x="909169" y="39053"/>
                        <a:pt x="888214" y="1714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77469C85-221F-441B-96BF-3D49CBEC64F8}"/>
                  </a:ext>
                </a:extLst>
              </p:cNvPr>
              <p:cNvGrpSpPr/>
              <p:nvPr/>
            </p:nvGrpSpPr>
            <p:grpSpPr>
              <a:xfrm>
                <a:off x="-686272" y="3098414"/>
                <a:ext cx="1133475" cy="1133475"/>
                <a:chOff x="-686272" y="3098414"/>
                <a:chExt cx="1133475" cy="1133475"/>
              </a:xfrm>
              <a:grpFill/>
            </p:grpSpPr>
            <p:sp>
              <p:nvSpPr>
                <p:cNvPr id="64" name="Freeform: Shape 63">
                  <a:extLst>
                    <a:ext uri="{FF2B5EF4-FFF2-40B4-BE49-F238E27FC236}">
                      <a16:creationId xmlns:a16="http://schemas.microsoft.com/office/drawing/2014/main" id="{1CE36E14-EA4A-4E32-A127-F95C47AD89D5}"/>
                    </a:ext>
                  </a:extLst>
                </p:cNvPr>
                <p:cNvSpPr/>
                <p:nvPr/>
              </p:nvSpPr>
              <p:spPr>
                <a:xfrm>
                  <a:off x="-686272" y="3098414"/>
                  <a:ext cx="1133475" cy="1133475"/>
                </a:xfrm>
                <a:custGeom>
                  <a:avLst/>
                  <a:gdLst>
                    <a:gd name="connsiteX0" fmla="*/ 504825 w 1133475"/>
                    <a:gd name="connsiteY0" fmla="*/ 0 h 1133475"/>
                    <a:gd name="connsiteX1" fmla="*/ 638175 w 1133475"/>
                    <a:gd name="connsiteY1" fmla="*/ 0 h 1133475"/>
                    <a:gd name="connsiteX2" fmla="*/ 666750 w 1133475"/>
                    <a:gd name="connsiteY2" fmla="*/ 28575 h 1133475"/>
                    <a:gd name="connsiteX3" fmla="*/ 695325 w 1133475"/>
                    <a:gd name="connsiteY3" fmla="*/ 123825 h 1133475"/>
                    <a:gd name="connsiteX4" fmla="*/ 790575 w 1133475"/>
                    <a:gd name="connsiteY4" fmla="*/ 161925 h 1133475"/>
                    <a:gd name="connsiteX5" fmla="*/ 885825 w 1133475"/>
                    <a:gd name="connsiteY5" fmla="*/ 114300 h 1133475"/>
                    <a:gd name="connsiteX6" fmla="*/ 923925 w 1133475"/>
                    <a:gd name="connsiteY6" fmla="*/ 123825 h 1133475"/>
                    <a:gd name="connsiteX7" fmla="*/ 1009650 w 1133475"/>
                    <a:gd name="connsiteY7" fmla="*/ 219075 h 1133475"/>
                    <a:gd name="connsiteX8" fmla="*/ 1019175 w 1133475"/>
                    <a:gd name="connsiteY8" fmla="*/ 257175 h 1133475"/>
                    <a:gd name="connsiteX9" fmla="*/ 971550 w 1133475"/>
                    <a:gd name="connsiteY9" fmla="*/ 342900 h 1133475"/>
                    <a:gd name="connsiteX10" fmla="*/ 1009650 w 1133475"/>
                    <a:gd name="connsiteY10" fmla="*/ 438150 h 1133475"/>
                    <a:gd name="connsiteX11" fmla="*/ 1114425 w 1133475"/>
                    <a:gd name="connsiteY11" fmla="*/ 476250 h 1133475"/>
                    <a:gd name="connsiteX12" fmla="*/ 1133475 w 1133475"/>
                    <a:gd name="connsiteY12" fmla="*/ 504825 h 1133475"/>
                    <a:gd name="connsiteX13" fmla="*/ 1133475 w 1133475"/>
                    <a:gd name="connsiteY13" fmla="*/ 638175 h 1133475"/>
                    <a:gd name="connsiteX14" fmla="*/ 1114425 w 1133475"/>
                    <a:gd name="connsiteY14" fmla="*/ 666750 h 1133475"/>
                    <a:gd name="connsiteX15" fmla="*/ 1009650 w 1133475"/>
                    <a:gd name="connsiteY15" fmla="*/ 704850 h 1133475"/>
                    <a:gd name="connsiteX16" fmla="*/ 971550 w 1133475"/>
                    <a:gd name="connsiteY16" fmla="*/ 790575 h 1133475"/>
                    <a:gd name="connsiteX17" fmla="*/ 1019175 w 1133475"/>
                    <a:gd name="connsiteY17" fmla="*/ 885825 h 1133475"/>
                    <a:gd name="connsiteX18" fmla="*/ 1009650 w 1133475"/>
                    <a:gd name="connsiteY18" fmla="*/ 923925 h 1133475"/>
                    <a:gd name="connsiteX19" fmla="*/ 923925 w 1133475"/>
                    <a:gd name="connsiteY19" fmla="*/ 1019175 h 1133475"/>
                    <a:gd name="connsiteX20" fmla="*/ 885825 w 1133475"/>
                    <a:gd name="connsiteY20" fmla="*/ 1019175 h 1133475"/>
                    <a:gd name="connsiteX21" fmla="*/ 790575 w 1133475"/>
                    <a:gd name="connsiteY21" fmla="*/ 981075 h 1133475"/>
                    <a:gd name="connsiteX22" fmla="*/ 695325 w 1133475"/>
                    <a:gd name="connsiteY22" fmla="*/ 1019175 h 1133475"/>
                    <a:gd name="connsiteX23" fmla="*/ 666750 w 1133475"/>
                    <a:gd name="connsiteY23" fmla="*/ 1114425 h 1133475"/>
                    <a:gd name="connsiteX24" fmla="*/ 638175 w 1133475"/>
                    <a:gd name="connsiteY24" fmla="*/ 1133475 h 1133475"/>
                    <a:gd name="connsiteX25" fmla="*/ 504825 w 1133475"/>
                    <a:gd name="connsiteY25" fmla="*/ 1133475 h 1133475"/>
                    <a:gd name="connsiteX26" fmla="*/ 466725 w 1133475"/>
                    <a:gd name="connsiteY26" fmla="*/ 1114425 h 1133475"/>
                    <a:gd name="connsiteX27" fmla="*/ 438150 w 1133475"/>
                    <a:gd name="connsiteY27" fmla="*/ 1019175 h 1133475"/>
                    <a:gd name="connsiteX28" fmla="*/ 342900 w 1133475"/>
                    <a:gd name="connsiteY28" fmla="*/ 981075 h 1133475"/>
                    <a:gd name="connsiteX29" fmla="*/ 257175 w 1133475"/>
                    <a:gd name="connsiteY29" fmla="*/ 1019175 h 1133475"/>
                    <a:gd name="connsiteX30" fmla="*/ 209550 w 1133475"/>
                    <a:gd name="connsiteY30" fmla="*/ 1019175 h 1133475"/>
                    <a:gd name="connsiteX31" fmla="*/ 123825 w 1133475"/>
                    <a:gd name="connsiteY31" fmla="*/ 923925 h 1133475"/>
                    <a:gd name="connsiteX32" fmla="*/ 114300 w 1133475"/>
                    <a:gd name="connsiteY32" fmla="*/ 885825 h 1133475"/>
                    <a:gd name="connsiteX33" fmla="*/ 161925 w 1133475"/>
                    <a:gd name="connsiteY33" fmla="*/ 790575 h 1133475"/>
                    <a:gd name="connsiteX34" fmla="*/ 123825 w 1133475"/>
                    <a:gd name="connsiteY34" fmla="*/ 704850 h 1133475"/>
                    <a:gd name="connsiteX35" fmla="*/ 19050 w 1133475"/>
                    <a:gd name="connsiteY35" fmla="*/ 666750 h 1133475"/>
                    <a:gd name="connsiteX36" fmla="*/ 0 w 1133475"/>
                    <a:gd name="connsiteY36" fmla="*/ 638175 h 1133475"/>
                    <a:gd name="connsiteX37" fmla="*/ 0 w 1133475"/>
                    <a:gd name="connsiteY37" fmla="*/ 504825 h 1133475"/>
                    <a:gd name="connsiteX38" fmla="*/ 19050 w 1133475"/>
                    <a:gd name="connsiteY38" fmla="*/ 476250 h 1133475"/>
                    <a:gd name="connsiteX39" fmla="*/ 123825 w 1133475"/>
                    <a:gd name="connsiteY39" fmla="*/ 438150 h 1133475"/>
                    <a:gd name="connsiteX40" fmla="*/ 161925 w 1133475"/>
                    <a:gd name="connsiteY40" fmla="*/ 342900 h 1133475"/>
                    <a:gd name="connsiteX41" fmla="*/ 114300 w 1133475"/>
                    <a:gd name="connsiteY41" fmla="*/ 257175 h 1133475"/>
                    <a:gd name="connsiteX42" fmla="*/ 123825 w 1133475"/>
                    <a:gd name="connsiteY42" fmla="*/ 219075 h 1133475"/>
                    <a:gd name="connsiteX43" fmla="*/ 209550 w 1133475"/>
                    <a:gd name="connsiteY43" fmla="*/ 123825 h 1133475"/>
                    <a:gd name="connsiteX44" fmla="*/ 257175 w 1133475"/>
                    <a:gd name="connsiteY44" fmla="*/ 114300 h 1133475"/>
                    <a:gd name="connsiteX45" fmla="*/ 342900 w 1133475"/>
                    <a:gd name="connsiteY45" fmla="*/ 161925 h 1133475"/>
                    <a:gd name="connsiteX46" fmla="*/ 438150 w 1133475"/>
                    <a:gd name="connsiteY46" fmla="*/ 123825 h 1133475"/>
                    <a:gd name="connsiteX47" fmla="*/ 466725 w 1133475"/>
                    <a:gd name="connsiteY47" fmla="*/ 28575 h 1133475"/>
                    <a:gd name="connsiteX48" fmla="*/ 504825 w 1133475"/>
                    <a:gd name="connsiteY48" fmla="*/ 0 h 1133475"/>
                    <a:gd name="connsiteX49" fmla="*/ 571500 w 1133475"/>
                    <a:gd name="connsiteY49" fmla="*/ 238125 h 1133475"/>
                    <a:gd name="connsiteX50" fmla="*/ 238125 w 1133475"/>
                    <a:gd name="connsiteY50" fmla="*/ 571500 h 1133475"/>
                    <a:gd name="connsiteX51" fmla="*/ 571500 w 1133475"/>
                    <a:gd name="connsiteY51" fmla="*/ 904875 h 1133475"/>
                    <a:gd name="connsiteX52" fmla="*/ 895350 w 1133475"/>
                    <a:gd name="connsiteY52" fmla="*/ 571500 h 1133475"/>
                    <a:gd name="connsiteX53" fmla="*/ 571500 w 1133475"/>
                    <a:gd name="connsiteY53" fmla="*/ 23812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33475" h="1133475">
                      <a:moveTo>
                        <a:pt x="504825" y="0"/>
                      </a:moveTo>
                      <a:lnTo>
                        <a:pt x="638175" y="0"/>
                      </a:lnTo>
                      <a:cubicBezTo>
                        <a:pt x="647700" y="0"/>
                        <a:pt x="657225" y="9525"/>
                        <a:pt x="666750" y="28575"/>
                      </a:cubicBezTo>
                      <a:lnTo>
                        <a:pt x="695325" y="123825"/>
                      </a:lnTo>
                      <a:cubicBezTo>
                        <a:pt x="733425" y="133350"/>
                        <a:pt x="762000" y="142875"/>
                        <a:pt x="790575" y="161925"/>
                      </a:cubicBezTo>
                      <a:lnTo>
                        <a:pt x="885825" y="114300"/>
                      </a:lnTo>
                      <a:cubicBezTo>
                        <a:pt x="895350" y="114300"/>
                        <a:pt x="914400" y="114300"/>
                        <a:pt x="923925" y="123825"/>
                      </a:cubicBezTo>
                      <a:lnTo>
                        <a:pt x="1009650" y="219075"/>
                      </a:lnTo>
                      <a:cubicBezTo>
                        <a:pt x="1028700" y="228600"/>
                        <a:pt x="1028700" y="247650"/>
                        <a:pt x="1019175" y="257175"/>
                      </a:cubicBezTo>
                      <a:lnTo>
                        <a:pt x="971550" y="342900"/>
                      </a:lnTo>
                      <a:cubicBezTo>
                        <a:pt x="990600" y="371475"/>
                        <a:pt x="1000125" y="409575"/>
                        <a:pt x="1009650" y="438150"/>
                      </a:cubicBezTo>
                      <a:lnTo>
                        <a:pt x="1114425" y="476250"/>
                      </a:lnTo>
                      <a:cubicBezTo>
                        <a:pt x="1123950" y="476250"/>
                        <a:pt x="1133475" y="485775"/>
                        <a:pt x="1133475" y="504825"/>
                      </a:cubicBezTo>
                      <a:lnTo>
                        <a:pt x="1133475" y="638175"/>
                      </a:lnTo>
                      <a:cubicBezTo>
                        <a:pt x="1133475" y="647700"/>
                        <a:pt x="1123950" y="666750"/>
                        <a:pt x="1114425" y="666750"/>
                      </a:cubicBezTo>
                      <a:lnTo>
                        <a:pt x="1009650" y="704850"/>
                      </a:lnTo>
                      <a:cubicBezTo>
                        <a:pt x="1000125" y="733425"/>
                        <a:pt x="990600" y="762000"/>
                        <a:pt x="971550" y="790575"/>
                      </a:cubicBezTo>
                      <a:lnTo>
                        <a:pt x="1019175" y="885825"/>
                      </a:lnTo>
                      <a:cubicBezTo>
                        <a:pt x="1028700" y="895350"/>
                        <a:pt x="1028700" y="914400"/>
                        <a:pt x="1009650" y="923925"/>
                      </a:cubicBezTo>
                      <a:lnTo>
                        <a:pt x="923925" y="1019175"/>
                      </a:lnTo>
                      <a:cubicBezTo>
                        <a:pt x="914400" y="1028700"/>
                        <a:pt x="895350" y="1028700"/>
                        <a:pt x="885825" y="1019175"/>
                      </a:cubicBezTo>
                      <a:lnTo>
                        <a:pt x="790575" y="981075"/>
                      </a:lnTo>
                      <a:cubicBezTo>
                        <a:pt x="762000" y="990600"/>
                        <a:pt x="733425" y="1009650"/>
                        <a:pt x="695325" y="1019175"/>
                      </a:cubicBezTo>
                      <a:lnTo>
                        <a:pt x="666750" y="1114425"/>
                      </a:lnTo>
                      <a:cubicBezTo>
                        <a:pt x="657225" y="1123950"/>
                        <a:pt x="647700" y="1133475"/>
                        <a:pt x="638175" y="1133475"/>
                      </a:cubicBezTo>
                      <a:lnTo>
                        <a:pt x="504825" y="1133475"/>
                      </a:lnTo>
                      <a:cubicBezTo>
                        <a:pt x="485775" y="1133475"/>
                        <a:pt x="476250" y="1123950"/>
                        <a:pt x="466725" y="1114425"/>
                      </a:cubicBezTo>
                      <a:lnTo>
                        <a:pt x="438150" y="1019175"/>
                      </a:lnTo>
                      <a:cubicBezTo>
                        <a:pt x="400050" y="1009650"/>
                        <a:pt x="371475" y="990600"/>
                        <a:pt x="342900" y="981075"/>
                      </a:cubicBezTo>
                      <a:lnTo>
                        <a:pt x="257175" y="1019175"/>
                      </a:lnTo>
                      <a:cubicBezTo>
                        <a:pt x="238125" y="1028700"/>
                        <a:pt x="228600" y="1028700"/>
                        <a:pt x="209550" y="1019175"/>
                      </a:cubicBezTo>
                      <a:lnTo>
                        <a:pt x="123825" y="923925"/>
                      </a:lnTo>
                      <a:cubicBezTo>
                        <a:pt x="114300" y="914400"/>
                        <a:pt x="104775" y="895350"/>
                        <a:pt x="114300" y="885825"/>
                      </a:cubicBezTo>
                      <a:lnTo>
                        <a:pt x="161925" y="790575"/>
                      </a:lnTo>
                      <a:cubicBezTo>
                        <a:pt x="142875" y="762000"/>
                        <a:pt x="133350" y="733425"/>
                        <a:pt x="123825" y="704850"/>
                      </a:cubicBezTo>
                      <a:lnTo>
                        <a:pt x="19050" y="666750"/>
                      </a:lnTo>
                      <a:cubicBezTo>
                        <a:pt x="9525" y="666750"/>
                        <a:pt x="0" y="647700"/>
                        <a:pt x="0" y="638175"/>
                      </a:cubicBezTo>
                      <a:lnTo>
                        <a:pt x="0" y="504825"/>
                      </a:lnTo>
                      <a:cubicBezTo>
                        <a:pt x="0" y="485775"/>
                        <a:pt x="9525" y="476250"/>
                        <a:pt x="19050" y="476250"/>
                      </a:cubicBezTo>
                      <a:lnTo>
                        <a:pt x="123825" y="438150"/>
                      </a:lnTo>
                      <a:cubicBezTo>
                        <a:pt x="133350" y="409575"/>
                        <a:pt x="142875" y="371475"/>
                        <a:pt x="161925" y="342900"/>
                      </a:cubicBezTo>
                      <a:lnTo>
                        <a:pt x="114300" y="257175"/>
                      </a:lnTo>
                      <a:cubicBezTo>
                        <a:pt x="104775" y="247650"/>
                        <a:pt x="114300" y="228600"/>
                        <a:pt x="123825" y="219075"/>
                      </a:cubicBezTo>
                      <a:lnTo>
                        <a:pt x="209550" y="123825"/>
                      </a:lnTo>
                      <a:cubicBezTo>
                        <a:pt x="228600" y="114300"/>
                        <a:pt x="238125" y="114300"/>
                        <a:pt x="257175" y="114300"/>
                      </a:cubicBezTo>
                      <a:lnTo>
                        <a:pt x="342900" y="161925"/>
                      </a:lnTo>
                      <a:cubicBezTo>
                        <a:pt x="371475" y="142875"/>
                        <a:pt x="400050" y="133350"/>
                        <a:pt x="438150" y="123825"/>
                      </a:cubicBezTo>
                      <a:lnTo>
                        <a:pt x="466725" y="28575"/>
                      </a:lnTo>
                      <a:cubicBezTo>
                        <a:pt x="476250" y="9525"/>
                        <a:pt x="485775" y="0"/>
                        <a:pt x="504825" y="0"/>
                      </a:cubicBezTo>
                      <a:close/>
                      <a:moveTo>
                        <a:pt x="571500" y="238125"/>
                      </a:moveTo>
                      <a:cubicBezTo>
                        <a:pt x="381000" y="238125"/>
                        <a:pt x="238125" y="390525"/>
                        <a:pt x="238125" y="571500"/>
                      </a:cubicBezTo>
                      <a:cubicBezTo>
                        <a:pt x="238125" y="752475"/>
                        <a:pt x="381000" y="904875"/>
                        <a:pt x="571500" y="904875"/>
                      </a:cubicBezTo>
                      <a:cubicBezTo>
                        <a:pt x="752475" y="904875"/>
                        <a:pt x="895350" y="752475"/>
                        <a:pt x="895350" y="571500"/>
                      </a:cubicBezTo>
                      <a:cubicBezTo>
                        <a:pt x="895350" y="390525"/>
                        <a:pt x="752475" y="238125"/>
                        <a:pt x="571500" y="238125"/>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65" name="Graphic 157">
                  <a:extLst>
                    <a:ext uri="{FF2B5EF4-FFF2-40B4-BE49-F238E27FC236}">
                      <a16:creationId xmlns:a16="http://schemas.microsoft.com/office/drawing/2014/main" id="{91E5D836-7D55-4C6C-8E8E-6B5D7C8EC402}"/>
                    </a:ext>
                  </a:extLst>
                </p:cNvPr>
                <p:cNvGrpSpPr/>
                <p:nvPr/>
              </p:nvGrpSpPr>
              <p:grpSpPr>
                <a:xfrm>
                  <a:off x="-280066" y="3397822"/>
                  <a:ext cx="321062" cy="534658"/>
                  <a:chOff x="5868352" y="2928937"/>
                  <a:chExt cx="458152" cy="762952"/>
                </a:xfrm>
                <a:grpFill/>
              </p:grpSpPr>
              <p:sp>
                <p:nvSpPr>
                  <p:cNvPr id="66" name="Freeform: Shape 65">
                    <a:extLst>
                      <a:ext uri="{FF2B5EF4-FFF2-40B4-BE49-F238E27FC236}">
                        <a16:creationId xmlns:a16="http://schemas.microsoft.com/office/drawing/2014/main" id="{0B567B03-BFA6-4401-9107-30FEE2745ABD}"/>
                      </a:ext>
                    </a:extLst>
                  </p:cNvPr>
                  <p:cNvSpPr/>
                  <p:nvPr/>
                </p:nvSpPr>
                <p:spPr>
                  <a:xfrm>
                    <a:off x="6016942" y="3532822"/>
                    <a:ext cx="159067" cy="159067"/>
                  </a:xfrm>
                  <a:custGeom>
                    <a:avLst/>
                    <a:gdLst>
                      <a:gd name="connsiteX0" fmla="*/ 78105 w 159067"/>
                      <a:gd name="connsiteY0" fmla="*/ 0 h 159067"/>
                      <a:gd name="connsiteX1" fmla="*/ 21907 w 159067"/>
                      <a:gd name="connsiteY1" fmla="*/ 23813 h 159067"/>
                      <a:gd name="connsiteX2" fmla="*/ 0 w 159067"/>
                      <a:gd name="connsiteY2" fmla="*/ 80010 h 159067"/>
                      <a:gd name="connsiteX3" fmla="*/ 22860 w 159067"/>
                      <a:gd name="connsiteY3" fmla="*/ 136207 h 159067"/>
                      <a:gd name="connsiteX4" fmla="*/ 79057 w 159067"/>
                      <a:gd name="connsiteY4" fmla="*/ 159067 h 159067"/>
                      <a:gd name="connsiteX5" fmla="*/ 135255 w 159067"/>
                      <a:gd name="connsiteY5" fmla="*/ 137160 h 159067"/>
                      <a:gd name="connsiteX6" fmla="*/ 159068 w 159067"/>
                      <a:gd name="connsiteY6" fmla="*/ 80963 h 159067"/>
                      <a:gd name="connsiteX7" fmla="*/ 136208 w 159067"/>
                      <a:gd name="connsiteY7" fmla="*/ 24765 h 159067"/>
                      <a:gd name="connsiteX8" fmla="*/ 78105 w 159067"/>
                      <a:gd name="connsiteY8"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067" h="159067">
                        <a:moveTo>
                          <a:pt x="78105" y="0"/>
                        </a:moveTo>
                        <a:cubicBezTo>
                          <a:pt x="56197" y="0"/>
                          <a:pt x="37147" y="7620"/>
                          <a:pt x="21907" y="23813"/>
                        </a:cubicBezTo>
                        <a:cubicBezTo>
                          <a:pt x="7620" y="39052"/>
                          <a:pt x="0" y="58102"/>
                          <a:pt x="0" y="80010"/>
                        </a:cubicBezTo>
                        <a:cubicBezTo>
                          <a:pt x="0" y="101917"/>
                          <a:pt x="7620" y="120967"/>
                          <a:pt x="22860" y="136207"/>
                        </a:cubicBezTo>
                        <a:cubicBezTo>
                          <a:pt x="38100" y="151448"/>
                          <a:pt x="56197" y="159067"/>
                          <a:pt x="79057" y="159067"/>
                        </a:cubicBezTo>
                        <a:cubicBezTo>
                          <a:pt x="100965" y="159067"/>
                          <a:pt x="120015" y="151448"/>
                          <a:pt x="135255" y="137160"/>
                        </a:cubicBezTo>
                        <a:cubicBezTo>
                          <a:pt x="150495" y="121920"/>
                          <a:pt x="159068" y="102870"/>
                          <a:pt x="159068" y="80963"/>
                        </a:cubicBezTo>
                        <a:cubicBezTo>
                          <a:pt x="159068" y="59055"/>
                          <a:pt x="151447" y="40005"/>
                          <a:pt x="136208" y="24765"/>
                        </a:cubicBezTo>
                        <a:cubicBezTo>
                          <a:pt x="119063" y="7620"/>
                          <a:pt x="100013" y="0"/>
                          <a:pt x="78105" y="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AC604DDA-9E7A-4929-B789-D6EE54B11D06}"/>
                      </a:ext>
                    </a:extLst>
                  </p:cNvPr>
                  <p:cNvSpPr/>
                  <p:nvPr/>
                </p:nvSpPr>
                <p:spPr>
                  <a:xfrm>
                    <a:off x="5868352" y="2928937"/>
                    <a:ext cx="458152" cy="581025"/>
                  </a:xfrm>
                  <a:custGeom>
                    <a:avLst/>
                    <a:gdLst>
                      <a:gd name="connsiteX0" fmla="*/ 436245 w 458152"/>
                      <a:gd name="connsiteY0" fmla="*/ 125730 h 581025"/>
                      <a:gd name="connsiteX1" fmla="*/ 385762 w 458152"/>
                      <a:gd name="connsiteY1" fmla="*/ 57150 h 581025"/>
                      <a:gd name="connsiteX2" fmla="*/ 312420 w 458152"/>
                      <a:gd name="connsiteY2" fmla="*/ 14288 h 581025"/>
                      <a:gd name="connsiteX3" fmla="*/ 226695 w 458152"/>
                      <a:gd name="connsiteY3" fmla="*/ 0 h 581025"/>
                      <a:gd name="connsiteX4" fmla="*/ 76200 w 458152"/>
                      <a:gd name="connsiteY4" fmla="*/ 49530 h 581025"/>
                      <a:gd name="connsiteX5" fmla="*/ 0 w 458152"/>
                      <a:gd name="connsiteY5" fmla="*/ 189548 h 581025"/>
                      <a:gd name="connsiteX6" fmla="*/ 22860 w 458152"/>
                      <a:gd name="connsiteY6" fmla="*/ 247650 h 581025"/>
                      <a:gd name="connsiteX7" fmla="*/ 57150 w 458152"/>
                      <a:gd name="connsiteY7" fmla="*/ 262890 h 581025"/>
                      <a:gd name="connsiteX8" fmla="*/ 69533 w 458152"/>
                      <a:gd name="connsiteY8" fmla="*/ 260985 h 581025"/>
                      <a:gd name="connsiteX9" fmla="*/ 103823 w 458152"/>
                      <a:gd name="connsiteY9" fmla="*/ 202883 h 581025"/>
                      <a:gd name="connsiteX10" fmla="*/ 105728 w 458152"/>
                      <a:gd name="connsiteY10" fmla="*/ 182880 h 581025"/>
                      <a:gd name="connsiteX11" fmla="*/ 138112 w 458152"/>
                      <a:gd name="connsiteY11" fmla="*/ 130493 h 581025"/>
                      <a:gd name="connsiteX12" fmla="*/ 227648 w 458152"/>
                      <a:gd name="connsiteY12" fmla="*/ 98107 h 581025"/>
                      <a:gd name="connsiteX13" fmla="*/ 318135 w 458152"/>
                      <a:gd name="connsiteY13" fmla="*/ 132398 h 581025"/>
                      <a:gd name="connsiteX14" fmla="*/ 352425 w 458152"/>
                      <a:gd name="connsiteY14" fmla="*/ 217170 h 581025"/>
                      <a:gd name="connsiteX15" fmla="*/ 341948 w 458152"/>
                      <a:gd name="connsiteY15" fmla="*/ 263843 h 581025"/>
                      <a:gd name="connsiteX16" fmla="*/ 313373 w 458152"/>
                      <a:gd name="connsiteY16" fmla="*/ 302895 h 581025"/>
                      <a:gd name="connsiteX17" fmla="*/ 273368 w 458152"/>
                      <a:gd name="connsiteY17" fmla="*/ 338138 h 581025"/>
                      <a:gd name="connsiteX18" fmla="*/ 228600 w 458152"/>
                      <a:gd name="connsiteY18" fmla="*/ 378143 h 581025"/>
                      <a:gd name="connsiteX19" fmla="*/ 190500 w 458152"/>
                      <a:gd name="connsiteY19" fmla="*/ 428625 h 581025"/>
                      <a:gd name="connsiteX20" fmla="*/ 173355 w 458152"/>
                      <a:gd name="connsiteY20" fmla="*/ 500063 h 581025"/>
                      <a:gd name="connsiteX21" fmla="*/ 173355 w 458152"/>
                      <a:gd name="connsiteY21" fmla="*/ 526733 h 581025"/>
                      <a:gd name="connsiteX22" fmla="*/ 229553 w 458152"/>
                      <a:gd name="connsiteY22" fmla="*/ 581025 h 581025"/>
                      <a:gd name="connsiteX23" fmla="*/ 229553 w 458152"/>
                      <a:gd name="connsiteY23" fmla="*/ 581025 h 581025"/>
                      <a:gd name="connsiteX24" fmla="*/ 276225 w 458152"/>
                      <a:gd name="connsiteY24" fmla="*/ 550545 h 581025"/>
                      <a:gd name="connsiteX25" fmla="*/ 280987 w 458152"/>
                      <a:gd name="connsiteY25" fmla="*/ 530543 h 581025"/>
                      <a:gd name="connsiteX26" fmla="*/ 280987 w 458152"/>
                      <a:gd name="connsiteY26" fmla="*/ 500063 h 581025"/>
                      <a:gd name="connsiteX27" fmla="*/ 301943 w 458152"/>
                      <a:gd name="connsiteY27" fmla="*/ 451485 h 581025"/>
                      <a:gd name="connsiteX28" fmla="*/ 360998 w 458152"/>
                      <a:gd name="connsiteY28" fmla="*/ 398145 h 581025"/>
                      <a:gd name="connsiteX29" fmla="*/ 425768 w 458152"/>
                      <a:gd name="connsiteY29" fmla="*/ 329565 h 581025"/>
                      <a:gd name="connsiteX30" fmla="*/ 458152 w 458152"/>
                      <a:gd name="connsiteY30" fmla="*/ 218123 h 581025"/>
                      <a:gd name="connsiteX31" fmla="*/ 436245 w 458152"/>
                      <a:gd name="connsiteY31" fmla="*/ 125730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8152" h="581025">
                        <a:moveTo>
                          <a:pt x="436245" y="125730"/>
                        </a:moveTo>
                        <a:cubicBezTo>
                          <a:pt x="423862" y="99060"/>
                          <a:pt x="406718" y="76200"/>
                          <a:pt x="385762" y="57150"/>
                        </a:cubicBezTo>
                        <a:cubicBezTo>
                          <a:pt x="364808" y="39053"/>
                          <a:pt x="340043" y="23813"/>
                          <a:pt x="312420" y="14288"/>
                        </a:cubicBezTo>
                        <a:cubicBezTo>
                          <a:pt x="284798" y="4763"/>
                          <a:pt x="256223" y="0"/>
                          <a:pt x="226695" y="0"/>
                        </a:cubicBezTo>
                        <a:cubicBezTo>
                          <a:pt x="168592" y="0"/>
                          <a:pt x="118110" y="17145"/>
                          <a:pt x="76200" y="49530"/>
                        </a:cubicBezTo>
                        <a:cubicBezTo>
                          <a:pt x="31432" y="84773"/>
                          <a:pt x="953" y="140018"/>
                          <a:pt x="0" y="189548"/>
                        </a:cubicBezTo>
                        <a:cubicBezTo>
                          <a:pt x="0" y="209550"/>
                          <a:pt x="8572" y="232410"/>
                          <a:pt x="22860" y="247650"/>
                        </a:cubicBezTo>
                        <a:cubicBezTo>
                          <a:pt x="32385" y="258127"/>
                          <a:pt x="44767" y="262890"/>
                          <a:pt x="57150" y="262890"/>
                        </a:cubicBezTo>
                        <a:cubicBezTo>
                          <a:pt x="60960" y="262890"/>
                          <a:pt x="64770" y="261938"/>
                          <a:pt x="69533" y="260985"/>
                        </a:cubicBezTo>
                        <a:cubicBezTo>
                          <a:pt x="100965" y="252413"/>
                          <a:pt x="102870" y="223838"/>
                          <a:pt x="103823" y="202883"/>
                        </a:cubicBezTo>
                        <a:cubicBezTo>
                          <a:pt x="103823" y="195263"/>
                          <a:pt x="104775" y="188595"/>
                          <a:pt x="105728" y="182880"/>
                        </a:cubicBezTo>
                        <a:cubicBezTo>
                          <a:pt x="110490" y="162878"/>
                          <a:pt x="121920" y="144780"/>
                          <a:pt x="138112" y="130493"/>
                        </a:cubicBezTo>
                        <a:cubicBezTo>
                          <a:pt x="162878" y="108585"/>
                          <a:pt x="192405" y="98107"/>
                          <a:pt x="227648" y="98107"/>
                        </a:cubicBezTo>
                        <a:cubicBezTo>
                          <a:pt x="264795" y="98107"/>
                          <a:pt x="294323" y="109538"/>
                          <a:pt x="318135" y="132398"/>
                        </a:cubicBezTo>
                        <a:cubicBezTo>
                          <a:pt x="340995" y="155258"/>
                          <a:pt x="352425" y="182880"/>
                          <a:pt x="352425" y="217170"/>
                        </a:cubicBezTo>
                        <a:cubicBezTo>
                          <a:pt x="352425" y="235268"/>
                          <a:pt x="348615" y="251460"/>
                          <a:pt x="341948" y="263843"/>
                        </a:cubicBezTo>
                        <a:cubicBezTo>
                          <a:pt x="334328" y="278130"/>
                          <a:pt x="324803" y="291465"/>
                          <a:pt x="313373" y="302895"/>
                        </a:cubicBezTo>
                        <a:cubicBezTo>
                          <a:pt x="300990" y="315278"/>
                          <a:pt x="287655" y="326708"/>
                          <a:pt x="273368" y="338138"/>
                        </a:cubicBezTo>
                        <a:cubicBezTo>
                          <a:pt x="257175" y="350520"/>
                          <a:pt x="242887" y="363855"/>
                          <a:pt x="228600" y="378143"/>
                        </a:cubicBezTo>
                        <a:cubicBezTo>
                          <a:pt x="211455" y="395288"/>
                          <a:pt x="199073" y="412433"/>
                          <a:pt x="190500" y="428625"/>
                        </a:cubicBezTo>
                        <a:cubicBezTo>
                          <a:pt x="179070" y="450533"/>
                          <a:pt x="173355" y="474345"/>
                          <a:pt x="173355" y="500063"/>
                        </a:cubicBezTo>
                        <a:lnTo>
                          <a:pt x="173355" y="526733"/>
                        </a:lnTo>
                        <a:cubicBezTo>
                          <a:pt x="173355" y="561023"/>
                          <a:pt x="201930" y="581025"/>
                          <a:pt x="229553" y="581025"/>
                        </a:cubicBezTo>
                        <a:lnTo>
                          <a:pt x="229553" y="581025"/>
                        </a:lnTo>
                        <a:cubicBezTo>
                          <a:pt x="250508" y="581025"/>
                          <a:pt x="267653" y="569595"/>
                          <a:pt x="276225" y="550545"/>
                        </a:cubicBezTo>
                        <a:cubicBezTo>
                          <a:pt x="279083" y="543878"/>
                          <a:pt x="280987" y="537210"/>
                          <a:pt x="280987" y="530543"/>
                        </a:cubicBezTo>
                        <a:lnTo>
                          <a:pt x="280987" y="500063"/>
                        </a:lnTo>
                        <a:cubicBezTo>
                          <a:pt x="280987" y="480060"/>
                          <a:pt x="287655" y="464820"/>
                          <a:pt x="301943" y="451485"/>
                        </a:cubicBezTo>
                        <a:cubicBezTo>
                          <a:pt x="320040" y="433388"/>
                          <a:pt x="340043" y="415290"/>
                          <a:pt x="360998" y="398145"/>
                        </a:cubicBezTo>
                        <a:cubicBezTo>
                          <a:pt x="383858" y="379095"/>
                          <a:pt x="405765" y="355283"/>
                          <a:pt x="425768" y="329565"/>
                        </a:cubicBezTo>
                        <a:cubicBezTo>
                          <a:pt x="447675" y="300990"/>
                          <a:pt x="458152" y="262890"/>
                          <a:pt x="458152" y="218123"/>
                        </a:cubicBezTo>
                        <a:cubicBezTo>
                          <a:pt x="455295" y="182880"/>
                          <a:pt x="448627" y="152400"/>
                          <a:pt x="436245" y="12573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grpSp>
    </p:spTree>
    <p:extLst>
      <p:ext uri="{BB962C8B-B14F-4D97-AF65-F5344CB8AC3E}">
        <p14:creationId xmlns:p14="http://schemas.microsoft.com/office/powerpoint/2010/main" val="171793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FED4951-A43E-46D5-85AE-0660056E051F}"/>
              </a:ext>
            </a:extLst>
          </p:cNvPr>
          <p:cNvSpPr/>
          <p:nvPr/>
        </p:nvSpPr>
        <p:spPr>
          <a:xfrm rot="10800000" flipH="1">
            <a:off x="0" y="-4"/>
            <a:ext cx="7072604" cy="5887620"/>
          </a:xfrm>
          <a:custGeom>
            <a:avLst/>
            <a:gdLst>
              <a:gd name="connsiteX0" fmla="*/ 0 w 6877050"/>
              <a:gd name="connsiteY0" fmla="*/ 6769100 h 6769100"/>
              <a:gd name="connsiteX1" fmla="*/ 6877049 w 6877050"/>
              <a:gd name="connsiteY1" fmla="*/ 6769100 h 6769100"/>
              <a:gd name="connsiteX2" fmla="*/ 6877050 w 6877050"/>
              <a:gd name="connsiteY2" fmla="*/ 2852738 h 6769100"/>
              <a:gd name="connsiteX3" fmla="*/ 3438274 w 6877050"/>
              <a:gd name="connsiteY3" fmla="*/ 0 h 6769100"/>
              <a:gd name="connsiteX4" fmla="*/ 0 w 6877050"/>
              <a:gd name="connsiteY4" fmla="*/ 0 h 6769100"/>
              <a:gd name="connsiteX5" fmla="*/ 0 w 6877050"/>
              <a:gd name="connsiteY5" fmla="*/ 6769100 h 676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7050" h="6769100">
                <a:moveTo>
                  <a:pt x="0" y="6769100"/>
                </a:moveTo>
                <a:lnTo>
                  <a:pt x="6877049" y="6769100"/>
                </a:lnTo>
                <a:cubicBezTo>
                  <a:pt x="6877049" y="5463646"/>
                  <a:pt x="6877050" y="4158192"/>
                  <a:pt x="6877050" y="2852738"/>
                </a:cubicBezTo>
                <a:cubicBezTo>
                  <a:pt x="6877050" y="1277214"/>
                  <a:pt x="5337458" y="0"/>
                  <a:pt x="3438274" y="0"/>
                </a:cubicBezTo>
                <a:lnTo>
                  <a:pt x="0" y="0"/>
                </a:lnTo>
                <a:lnTo>
                  <a:pt x="0" y="6769100"/>
                </a:ln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Placeholder 4">
            <a:extLst>
              <a:ext uri="{FF2B5EF4-FFF2-40B4-BE49-F238E27FC236}">
                <a16:creationId xmlns:a16="http://schemas.microsoft.com/office/drawing/2014/main" id="{A0767B4B-0695-4FFF-9ADA-AFCBD04E267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1" y="615824"/>
            <a:ext cx="6877051" cy="5113779"/>
          </a:xfrm>
        </p:spPr>
      </p:pic>
      <p:sp>
        <p:nvSpPr>
          <p:cNvPr id="24" name="TextBox 23">
            <a:extLst>
              <a:ext uri="{FF2B5EF4-FFF2-40B4-BE49-F238E27FC236}">
                <a16:creationId xmlns:a16="http://schemas.microsoft.com/office/drawing/2014/main" id="{AC469431-DD89-4530-8001-36758E14820F}"/>
              </a:ext>
            </a:extLst>
          </p:cNvPr>
          <p:cNvSpPr txBox="1"/>
          <p:nvPr/>
        </p:nvSpPr>
        <p:spPr>
          <a:xfrm>
            <a:off x="149997" y="128361"/>
            <a:ext cx="6727053" cy="461665"/>
          </a:xfrm>
          <a:prstGeom prst="rect">
            <a:avLst/>
          </a:prstGeom>
          <a:noFill/>
        </p:spPr>
        <p:txBody>
          <a:bodyPr wrap="square">
            <a:spAutoFit/>
          </a:bodyPr>
          <a:lstStyle/>
          <a:p>
            <a:pPr algn="ctr"/>
            <a:r>
              <a:rPr lang="en-US" sz="1200" dirty="0">
                <a:solidFill>
                  <a:schemeClr val="bg1"/>
                </a:solidFill>
                <a:latin typeface="Arial" panose="020B0604020202020204" pitchFamily="34" charset="0"/>
                <a:cs typeface="Arial" panose="020B0604020202020204" pitchFamily="34" charset="0"/>
              </a:rPr>
              <a:t>The view from the balcony of a Natura Loft resale flat that was sold for S$1.295 million last year. Image credit: Elson Wang. February 2022</a:t>
            </a:r>
          </a:p>
        </p:txBody>
      </p:sp>
      <p:grpSp>
        <p:nvGrpSpPr>
          <p:cNvPr id="14" name="Group 13">
            <a:extLst>
              <a:ext uri="{FF2B5EF4-FFF2-40B4-BE49-F238E27FC236}">
                <a16:creationId xmlns:a16="http://schemas.microsoft.com/office/drawing/2014/main" id="{2B844282-A721-49B6-83EE-09A6D05AB7AB}"/>
              </a:ext>
            </a:extLst>
          </p:cNvPr>
          <p:cNvGrpSpPr/>
          <p:nvPr/>
        </p:nvGrpSpPr>
        <p:grpSpPr>
          <a:xfrm>
            <a:off x="7212004" y="478521"/>
            <a:ext cx="4795227" cy="2194755"/>
            <a:chOff x="7222602" y="595163"/>
            <a:chExt cx="4795227" cy="2194755"/>
          </a:xfrm>
        </p:grpSpPr>
        <p:sp>
          <p:nvSpPr>
            <p:cNvPr id="9" name="Rectangle 8">
              <a:extLst>
                <a:ext uri="{FF2B5EF4-FFF2-40B4-BE49-F238E27FC236}">
                  <a16:creationId xmlns:a16="http://schemas.microsoft.com/office/drawing/2014/main" id="{E2642E2C-9E1B-4E34-8FAD-4E3AC9DBA57B}"/>
                </a:ext>
              </a:extLst>
            </p:cNvPr>
            <p:cNvSpPr/>
            <p:nvPr/>
          </p:nvSpPr>
          <p:spPr>
            <a:xfrm>
              <a:off x="7222602" y="595163"/>
              <a:ext cx="4557755" cy="584775"/>
            </a:xfrm>
            <a:prstGeom prst="rect">
              <a:avLst/>
            </a:prstGeom>
          </p:spPr>
          <p:txBody>
            <a:bodyPr wrap="square" anchor="ctr">
              <a:spAutoFit/>
            </a:bodyPr>
            <a:lstStyle/>
            <a:p>
              <a:r>
                <a:rPr lang="en-US" sz="3200" b="1" dirty="0">
                  <a:solidFill>
                    <a:schemeClr val="tx2"/>
                  </a:solidFill>
                  <a:latin typeface="Arial" panose="020B0604020202020204" pitchFamily="34" charset="0"/>
                  <a:cs typeface="Arial" panose="020B0604020202020204" pitchFamily="34" charset="0"/>
                </a:rPr>
                <a:t>Problem Statement</a:t>
              </a:r>
            </a:p>
          </p:txBody>
        </p:sp>
        <p:sp>
          <p:nvSpPr>
            <p:cNvPr id="42" name="TextBox 41">
              <a:extLst>
                <a:ext uri="{FF2B5EF4-FFF2-40B4-BE49-F238E27FC236}">
                  <a16:creationId xmlns:a16="http://schemas.microsoft.com/office/drawing/2014/main" id="{C3FD014E-461B-4201-B4F3-9A23F6726138}"/>
                </a:ext>
              </a:extLst>
            </p:cNvPr>
            <p:cNvSpPr txBox="1"/>
            <p:nvPr/>
          </p:nvSpPr>
          <p:spPr>
            <a:xfrm>
              <a:off x="7222602" y="1189480"/>
              <a:ext cx="4795227" cy="1600438"/>
            </a:xfrm>
            <a:prstGeom prst="rect">
              <a:avLst/>
            </a:prstGeom>
            <a:noFill/>
          </p:spPr>
          <p:txBody>
            <a:bodyPr wrap="square">
              <a:spAutoFit/>
            </a:bodyPr>
            <a:lstStyle/>
            <a:p>
              <a:r>
                <a:rPr lang="en-US" sz="1400" dirty="0"/>
                <a:t>“This year, prices may not hit double-digit growth, given the cooling measures and more BTO launches on the cards,” Christine Sun says, Senior Vice President of Research &amp; Analytics at </a:t>
              </a:r>
              <a:r>
                <a:rPr lang="en-US" sz="1400" dirty="0" err="1"/>
                <a:t>OrangeTee</a:t>
              </a:r>
              <a:r>
                <a:rPr lang="en-US" sz="1400" dirty="0"/>
                <a:t> &amp; Tie. However, she adds that prices may rise again should the demand-supply situation persists. This can be due to the pandemic worsening such that a lockdown is necessary, although this possibility is quite unlikely.</a:t>
              </a:r>
            </a:p>
          </p:txBody>
        </p:sp>
      </p:grpSp>
      <p:grpSp>
        <p:nvGrpSpPr>
          <p:cNvPr id="13" name="Group 12">
            <a:extLst>
              <a:ext uri="{FF2B5EF4-FFF2-40B4-BE49-F238E27FC236}">
                <a16:creationId xmlns:a16="http://schemas.microsoft.com/office/drawing/2014/main" id="{EB4A60A7-B711-4FA7-BB92-448EA76B4BCA}"/>
              </a:ext>
            </a:extLst>
          </p:cNvPr>
          <p:cNvGrpSpPr/>
          <p:nvPr/>
        </p:nvGrpSpPr>
        <p:grpSpPr>
          <a:xfrm>
            <a:off x="7212004" y="2908091"/>
            <a:ext cx="4795227" cy="717568"/>
            <a:chOff x="7222601" y="2648484"/>
            <a:chExt cx="4795227" cy="717568"/>
          </a:xfrm>
        </p:grpSpPr>
        <p:sp>
          <p:nvSpPr>
            <p:cNvPr id="44" name="TextBox 43">
              <a:extLst>
                <a:ext uri="{FF2B5EF4-FFF2-40B4-BE49-F238E27FC236}">
                  <a16:creationId xmlns:a16="http://schemas.microsoft.com/office/drawing/2014/main" id="{4CE7F647-5D36-4554-BFD7-C71A818B1B6A}"/>
                </a:ext>
              </a:extLst>
            </p:cNvPr>
            <p:cNvSpPr txBox="1"/>
            <p:nvPr/>
          </p:nvSpPr>
          <p:spPr>
            <a:xfrm>
              <a:off x="7222601" y="2648484"/>
              <a:ext cx="1412550"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ea typeface="Verdana" panose="020B0604030504040204" pitchFamily="34" charset="0"/>
                  <a:cs typeface="Arial" panose="020B0604020202020204" pitchFamily="34" charset="0"/>
                </a:rPr>
                <a:t>Purpose</a:t>
              </a:r>
            </a:p>
          </p:txBody>
        </p:sp>
        <p:sp>
          <p:nvSpPr>
            <p:cNvPr id="45" name="TextBox 44">
              <a:extLst>
                <a:ext uri="{FF2B5EF4-FFF2-40B4-BE49-F238E27FC236}">
                  <a16:creationId xmlns:a16="http://schemas.microsoft.com/office/drawing/2014/main" id="{E257E482-12E4-4DD6-BCAB-0628FBFEFEDB}"/>
                </a:ext>
              </a:extLst>
            </p:cNvPr>
            <p:cNvSpPr txBox="1"/>
            <p:nvPr/>
          </p:nvSpPr>
          <p:spPr>
            <a:xfrm>
              <a:off x="7222601" y="3058275"/>
              <a:ext cx="4795227" cy="307777"/>
            </a:xfrm>
            <a:prstGeom prst="rect">
              <a:avLst/>
            </a:prstGeom>
            <a:noFill/>
          </p:spPr>
          <p:txBody>
            <a:bodyPr wrap="square">
              <a:spAutoFit/>
            </a:bodyPr>
            <a:lstStyle/>
            <a:p>
              <a:r>
                <a:rPr lang="en-US" sz="1400" dirty="0"/>
                <a:t>To understand the key factors affecting HDB resale prices</a:t>
              </a:r>
            </a:p>
          </p:txBody>
        </p:sp>
      </p:grpSp>
      <p:grpSp>
        <p:nvGrpSpPr>
          <p:cNvPr id="12" name="Group 11">
            <a:extLst>
              <a:ext uri="{FF2B5EF4-FFF2-40B4-BE49-F238E27FC236}">
                <a16:creationId xmlns:a16="http://schemas.microsoft.com/office/drawing/2014/main" id="{64DB105A-0467-4685-92F3-1AF2219CCCD6}"/>
              </a:ext>
            </a:extLst>
          </p:cNvPr>
          <p:cNvGrpSpPr/>
          <p:nvPr/>
        </p:nvGrpSpPr>
        <p:grpSpPr>
          <a:xfrm>
            <a:off x="7212004" y="3860474"/>
            <a:ext cx="4795227" cy="2519006"/>
            <a:chOff x="7212004" y="3501257"/>
            <a:chExt cx="4795227" cy="2519006"/>
          </a:xfrm>
        </p:grpSpPr>
        <p:grpSp>
          <p:nvGrpSpPr>
            <p:cNvPr id="7" name="Group 6">
              <a:extLst>
                <a:ext uri="{FF2B5EF4-FFF2-40B4-BE49-F238E27FC236}">
                  <a16:creationId xmlns:a16="http://schemas.microsoft.com/office/drawing/2014/main" id="{82C307F7-3944-4337-960D-C2C1A0B4EC9E}"/>
                </a:ext>
              </a:extLst>
            </p:cNvPr>
            <p:cNvGrpSpPr/>
            <p:nvPr/>
          </p:nvGrpSpPr>
          <p:grpSpPr>
            <a:xfrm>
              <a:off x="7212004" y="4213125"/>
              <a:ext cx="4795227" cy="523220"/>
              <a:chOff x="7222601" y="4089327"/>
              <a:chExt cx="4795227" cy="523220"/>
            </a:xfrm>
          </p:grpSpPr>
          <p:sp>
            <p:nvSpPr>
              <p:cNvPr id="38" name="TextBox 37">
                <a:extLst>
                  <a:ext uri="{FF2B5EF4-FFF2-40B4-BE49-F238E27FC236}">
                    <a16:creationId xmlns:a16="http://schemas.microsoft.com/office/drawing/2014/main" id="{3CB04C75-FC1B-4A0D-BCE7-0DA65508E55B}"/>
                  </a:ext>
                </a:extLst>
              </p:cNvPr>
              <p:cNvSpPr txBox="1"/>
              <p:nvPr/>
            </p:nvSpPr>
            <p:spPr>
              <a:xfrm>
                <a:off x="7222601" y="4181660"/>
                <a:ext cx="41415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01</a:t>
                </a:r>
              </a:p>
            </p:txBody>
          </p:sp>
          <p:sp>
            <p:nvSpPr>
              <p:cNvPr id="40" name="TextBox 39">
                <a:extLst>
                  <a:ext uri="{FF2B5EF4-FFF2-40B4-BE49-F238E27FC236}">
                    <a16:creationId xmlns:a16="http://schemas.microsoft.com/office/drawing/2014/main" id="{FCA170C0-D056-42D0-BB40-5D8E35EC7D4C}"/>
                  </a:ext>
                </a:extLst>
              </p:cNvPr>
              <p:cNvSpPr txBox="1"/>
              <p:nvPr/>
            </p:nvSpPr>
            <p:spPr>
              <a:xfrm>
                <a:off x="7765560" y="4089327"/>
                <a:ext cx="425226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Demonstrate how unsupervised machine learning works with the clustering algorithm</a:t>
                </a:r>
              </a:p>
            </p:txBody>
          </p:sp>
        </p:grpSp>
        <p:sp>
          <p:nvSpPr>
            <p:cNvPr id="46" name="Rectangle 45">
              <a:extLst>
                <a:ext uri="{FF2B5EF4-FFF2-40B4-BE49-F238E27FC236}">
                  <a16:creationId xmlns:a16="http://schemas.microsoft.com/office/drawing/2014/main" id="{5E7F50D5-B782-47B5-8A34-A1EF00E9D209}"/>
                </a:ext>
              </a:extLst>
            </p:cNvPr>
            <p:cNvSpPr/>
            <p:nvPr/>
          </p:nvSpPr>
          <p:spPr>
            <a:xfrm>
              <a:off x="7212004" y="3501257"/>
              <a:ext cx="4557755" cy="584775"/>
            </a:xfrm>
            <a:prstGeom prst="rect">
              <a:avLst/>
            </a:prstGeom>
          </p:spPr>
          <p:txBody>
            <a:bodyPr wrap="square" anchor="ctr">
              <a:spAutoFit/>
            </a:bodyPr>
            <a:lstStyle/>
            <a:p>
              <a:r>
                <a:rPr lang="en-US" sz="3200" b="1" dirty="0">
                  <a:solidFill>
                    <a:schemeClr val="tx2"/>
                  </a:solidFill>
                  <a:latin typeface="Arial" panose="020B0604020202020204" pitchFamily="34" charset="0"/>
                  <a:cs typeface="Arial" panose="020B0604020202020204" pitchFamily="34" charset="0"/>
                </a:rPr>
                <a:t>Solution</a:t>
              </a:r>
            </a:p>
          </p:txBody>
        </p:sp>
        <p:grpSp>
          <p:nvGrpSpPr>
            <p:cNvPr id="10" name="Group 9">
              <a:extLst>
                <a:ext uri="{FF2B5EF4-FFF2-40B4-BE49-F238E27FC236}">
                  <a16:creationId xmlns:a16="http://schemas.microsoft.com/office/drawing/2014/main" id="{FA35EF09-FB6E-4D21-8A31-814C6E6A4898}"/>
                </a:ext>
              </a:extLst>
            </p:cNvPr>
            <p:cNvGrpSpPr/>
            <p:nvPr/>
          </p:nvGrpSpPr>
          <p:grpSpPr>
            <a:xfrm>
              <a:off x="7212004" y="4947417"/>
              <a:ext cx="4795226" cy="523220"/>
              <a:chOff x="7212004" y="4834109"/>
              <a:chExt cx="4795226" cy="523220"/>
            </a:xfrm>
          </p:grpSpPr>
          <p:sp>
            <p:nvSpPr>
              <p:cNvPr id="34" name="TextBox 33">
                <a:extLst>
                  <a:ext uri="{FF2B5EF4-FFF2-40B4-BE49-F238E27FC236}">
                    <a16:creationId xmlns:a16="http://schemas.microsoft.com/office/drawing/2014/main" id="{07D2EF88-B9C2-4589-9568-277B42FECC6C}"/>
                  </a:ext>
                </a:extLst>
              </p:cNvPr>
              <p:cNvSpPr txBox="1"/>
              <p:nvPr/>
            </p:nvSpPr>
            <p:spPr>
              <a:xfrm>
                <a:off x="7212004" y="4926442"/>
                <a:ext cx="41415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02</a:t>
                </a:r>
              </a:p>
            </p:txBody>
          </p:sp>
          <p:sp>
            <p:nvSpPr>
              <p:cNvPr id="47" name="TextBox 46">
                <a:extLst>
                  <a:ext uri="{FF2B5EF4-FFF2-40B4-BE49-F238E27FC236}">
                    <a16:creationId xmlns:a16="http://schemas.microsoft.com/office/drawing/2014/main" id="{D1579923-A077-495D-993C-7CBBCDCD2DBD}"/>
                  </a:ext>
                </a:extLst>
              </p:cNvPr>
              <p:cNvSpPr txBox="1"/>
              <p:nvPr/>
            </p:nvSpPr>
            <p:spPr>
              <a:xfrm>
                <a:off x="7765559" y="4834109"/>
                <a:ext cx="4241671"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Use clustering algorithms to find patterns in the HDB dataset</a:t>
                </a:r>
              </a:p>
            </p:txBody>
          </p:sp>
        </p:grpSp>
        <p:grpSp>
          <p:nvGrpSpPr>
            <p:cNvPr id="6" name="Group 5">
              <a:extLst>
                <a:ext uri="{FF2B5EF4-FFF2-40B4-BE49-F238E27FC236}">
                  <a16:creationId xmlns:a16="http://schemas.microsoft.com/office/drawing/2014/main" id="{FB675B26-B8DD-4467-8BC8-8524CC5B143A}"/>
                </a:ext>
              </a:extLst>
            </p:cNvPr>
            <p:cNvGrpSpPr/>
            <p:nvPr/>
          </p:nvGrpSpPr>
          <p:grpSpPr>
            <a:xfrm>
              <a:off x="7212004" y="5681709"/>
              <a:ext cx="4795226" cy="338554"/>
              <a:chOff x="7212004" y="5681709"/>
              <a:chExt cx="4795226" cy="338554"/>
            </a:xfrm>
          </p:grpSpPr>
          <p:sp>
            <p:nvSpPr>
              <p:cNvPr id="30" name="TextBox 29">
                <a:extLst>
                  <a:ext uri="{FF2B5EF4-FFF2-40B4-BE49-F238E27FC236}">
                    <a16:creationId xmlns:a16="http://schemas.microsoft.com/office/drawing/2014/main" id="{C6D30C7F-13D1-469C-B466-8E9FEFDE550F}"/>
                  </a:ext>
                </a:extLst>
              </p:cNvPr>
              <p:cNvSpPr txBox="1"/>
              <p:nvPr/>
            </p:nvSpPr>
            <p:spPr>
              <a:xfrm>
                <a:off x="7212004" y="5681709"/>
                <a:ext cx="41415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03</a:t>
                </a:r>
              </a:p>
            </p:txBody>
          </p:sp>
          <p:sp>
            <p:nvSpPr>
              <p:cNvPr id="48" name="TextBox 47">
                <a:extLst>
                  <a:ext uri="{FF2B5EF4-FFF2-40B4-BE49-F238E27FC236}">
                    <a16:creationId xmlns:a16="http://schemas.microsoft.com/office/drawing/2014/main" id="{4FC18BD0-30F0-43DF-AFE1-040D7C9A1165}"/>
                  </a:ext>
                </a:extLst>
              </p:cNvPr>
              <p:cNvSpPr txBox="1"/>
              <p:nvPr/>
            </p:nvSpPr>
            <p:spPr>
              <a:xfrm>
                <a:off x="7765559" y="5697098"/>
                <a:ext cx="4241671"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Explore insights on the dataset before clustering</a:t>
                </a:r>
              </a:p>
            </p:txBody>
          </p:sp>
        </p:grpSp>
      </p:grpSp>
    </p:spTree>
    <p:extLst>
      <p:ext uri="{BB962C8B-B14F-4D97-AF65-F5344CB8AC3E}">
        <p14:creationId xmlns:p14="http://schemas.microsoft.com/office/powerpoint/2010/main" val="49127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Shape 128">
            <a:extLst>
              <a:ext uri="{FF2B5EF4-FFF2-40B4-BE49-F238E27FC236}">
                <a16:creationId xmlns:a16="http://schemas.microsoft.com/office/drawing/2014/main" id="{9BD02C4B-E0B6-4B5C-8FD1-175BC81338D1}"/>
              </a:ext>
            </a:extLst>
          </p:cNvPr>
          <p:cNvSpPr/>
          <p:nvPr/>
        </p:nvSpPr>
        <p:spPr>
          <a:xfrm flipH="1">
            <a:off x="4805877" y="-65314"/>
            <a:ext cx="5694905" cy="7016619"/>
          </a:xfrm>
          <a:custGeom>
            <a:avLst/>
            <a:gdLst>
              <a:gd name="connsiteX0" fmla="*/ 24357 w 6074851"/>
              <a:gd name="connsiteY0" fmla="*/ 0 h 6881352"/>
              <a:gd name="connsiteX1" fmla="*/ 4381886 w 6074851"/>
              <a:gd name="connsiteY1" fmla="*/ 0 h 6881352"/>
              <a:gd name="connsiteX2" fmla="*/ 4464744 w 6074851"/>
              <a:gd name="connsiteY2" fmla="*/ 29156 h 6881352"/>
              <a:gd name="connsiteX3" fmla="*/ 5785349 w 6074851"/>
              <a:gd name="connsiteY3" fmla="*/ 1145940 h 6881352"/>
              <a:gd name="connsiteX4" fmla="*/ 5905092 w 6074851"/>
              <a:gd name="connsiteY4" fmla="*/ 3125695 h 6881352"/>
              <a:gd name="connsiteX5" fmla="*/ 4838292 w 6074851"/>
              <a:gd name="connsiteY5" fmla="*/ 4763138 h 6881352"/>
              <a:gd name="connsiteX6" fmla="*/ 5015257 w 6074851"/>
              <a:gd name="connsiteY6" fmla="*/ 6853560 h 6881352"/>
              <a:gd name="connsiteX7" fmla="*/ 5015406 w 6074851"/>
              <a:gd name="connsiteY7" fmla="*/ 6881352 h 6881352"/>
              <a:gd name="connsiteX8" fmla="*/ 0 w 6074851"/>
              <a:gd name="connsiteY8" fmla="*/ 6881352 h 6881352"/>
              <a:gd name="connsiteX9" fmla="*/ 24357 w 6074851"/>
              <a:gd name="connsiteY9" fmla="*/ 0 h 6881352"/>
              <a:gd name="connsiteX0" fmla="*/ 24357 w 6074851"/>
              <a:gd name="connsiteY0" fmla="*/ 0 h 6881352"/>
              <a:gd name="connsiteX1" fmla="*/ 4464744 w 6074851"/>
              <a:gd name="connsiteY1" fmla="*/ 29156 h 6881352"/>
              <a:gd name="connsiteX2" fmla="*/ 5785349 w 6074851"/>
              <a:gd name="connsiteY2" fmla="*/ 1145940 h 6881352"/>
              <a:gd name="connsiteX3" fmla="*/ 5905092 w 6074851"/>
              <a:gd name="connsiteY3" fmla="*/ 3125695 h 6881352"/>
              <a:gd name="connsiteX4" fmla="*/ 4838292 w 6074851"/>
              <a:gd name="connsiteY4" fmla="*/ 4763138 h 6881352"/>
              <a:gd name="connsiteX5" fmla="*/ 5015257 w 6074851"/>
              <a:gd name="connsiteY5" fmla="*/ 6853560 h 6881352"/>
              <a:gd name="connsiteX6" fmla="*/ 5015406 w 6074851"/>
              <a:gd name="connsiteY6" fmla="*/ 6881352 h 6881352"/>
              <a:gd name="connsiteX7" fmla="*/ 0 w 6074851"/>
              <a:gd name="connsiteY7" fmla="*/ 6881352 h 6881352"/>
              <a:gd name="connsiteX8" fmla="*/ 24357 w 6074851"/>
              <a:gd name="connsiteY8" fmla="*/ 0 h 6881352"/>
              <a:gd name="connsiteX0" fmla="*/ 24357 w 6074851"/>
              <a:gd name="connsiteY0" fmla="*/ 0 h 6881352"/>
              <a:gd name="connsiteX1" fmla="*/ 4464744 w 6074851"/>
              <a:gd name="connsiteY1" fmla="*/ 57731 h 6881352"/>
              <a:gd name="connsiteX2" fmla="*/ 5785349 w 6074851"/>
              <a:gd name="connsiteY2" fmla="*/ 1145940 h 6881352"/>
              <a:gd name="connsiteX3" fmla="*/ 5905092 w 6074851"/>
              <a:gd name="connsiteY3" fmla="*/ 3125695 h 6881352"/>
              <a:gd name="connsiteX4" fmla="*/ 4838292 w 6074851"/>
              <a:gd name="connsiteY4" fmla="*/ 4763138 h 6881352"/>
              <a:gd name="connsiteX5" fmla="*/ 5015257 w 6074851"/>
              <a:gd name="connsiteY5" fmla="*/ 6853560 h 6881352"/>
              <a:gd name="connsiteX6" fmla="*/ 5015406 w 6074851"/>
              <a:gd name="connsiteY6" fmla="*/ 6881352 h 6881352"/>
              <a:gd name="connsiteX7" fmla="*/ 0 w 6074851"/>
              <a:gd name="connsiteY7" fmla="*/ 6881352 h 6881352"/>
              <a:gd name="connsiteX8" fmla="*/ 24357 w 6074851"/>
              <a:gd name="connsiteY8" fmla="*/ 0 h 6881352"/>
              <a:gd name="connsiteX0" fmla="*/ 24357 w 6074851"/>
              <a:gd name="connsiteY0" fmla="*/ 21020 h 6902372"/>
              <a:gd name="connsiteX1" fmla="*/ 4464744 w 6074851"/>
              <a:gd name="connsiteY1" fmla="*/ 78751 h 6902372"/>
              <a:gd name="connsiteX2" fmla="*/ 5785349 w 6074851"/>
              <a:gd name="connsiteY2" fmla="*/ 1166960 h 6902372"/>
              <a:gd name="connsiteX3" fmla="*/ 5905092 w 6074851"/>
              <a:gd name="connsiteY3" fmla="*/ 3146715 h 6902372"/>
              <a:gd name="connsiteX4" fmla="*/ 4838292 w 6074851"/>
              <a:gd name="connsiteY4" fmla="*/ 4784158 h 6902372"/>
              <a:gd name="connsiteX5" fmla="*/ 5015257 w 6074851"/>
              <a:gd name="connsiteY5" fmla="*/ 6874580 h 6902372"/>
              <a:gd name="connsiteX6" fmla="*/ 5015406 w 6074851"/>
              <a:gd name="connsiteY6" fmla="*/ 6902372 h 6902372"/>
              <a:gd name="connsiteX7" fmla="*/ 0 w 6074851"/>
              <a:gd name="connsiteY7" fmla="*/ 6902372 h 6902372"/>
              <a:gd name="connsiteX8" fmla="*/ 24357 w 6074851"/>
              <a:gd name="connsiteY8" fmla="*/ 21020 h 6902372"/>
              <a:gd name="connsiteX0" fmla="*/ 24357 w 6074851"/>
              <a:gd name="connsiteY0" fmla="*/ 0 h 6881352"/>
              <a:gd name="connsiteX1" fmla="*/ 4550469 w 6074851"/>
              <a:gd name="connsiteY1" fmla="*/ 72019 h 6881352"/>
              <a:gd name="connsiteX2" fmla="*/ 5785349 w 6074851"/>
              <a:gd name="connsiteY2" fmla="*/ 1145940 h 6881352"/>
              <a:gd name="connsiteX3" fmla="*/ 5905092 w 6074851"/>
              <a:gd name="connsiteY3" fmla="*/ 3125695 h 6881352"/>
              <a:gd name="connsiteX4" fmla="*/ 4838292 w 6074851"/>
              <a:gd name="connsiteY4" fmla="*/ 4763138 h 6881352"/>
              <a:gd name="connsiteX5" fmla="*/ 5015257 w 6074851"/>
              <a:gd name="connsiteY5" fmla="*/ 6853560 h 6881352"/>
              <a:gd name="connsiteX6" fmla="*/ 5015406 w 6074851"/>
              <a:gd name="connsiteY6" fmla="*/ 6881352 h 6881352"/>
              <a:gd name="connsiteX7" fmla="*/ 0 w 6074851"/>
              <a:gd name="connsiteY7" fmla="*/ 6881352 h 6881352"/>
              <a:gd name="connsiteX8" fmla="*/ 24357 w 6074851"/>
              <a:gd name="connsiteY8" fmla="*/ 0 h 6881352"/>
              <a:gd name="connsiteX0" fmla="*/ 24357 w 6074851"/>
              <a:gd name="connsiteY0" fmla="*/ 12906 h 6894258"/>
              <a:gd name="connsiteX1" fmla="*/ 4550469 w 6074851"/>
              <a:gd name="connsiteY1" fmla="*/ 84925 h 6894258"/>
              <a:gd name="connsiteX2" fmla="*/ 5785349 w 6074851"/>
              <a:gd name="connsiteY2" fmla="*/ 1158846 h 6894258"/>
              <a:gd name="connsiteX3" fmla="*/ 5905092 w 6074851"/>
              <a:gd name="connsiteY3" fmla="*/ 3138601 h 6894258"/>
              <a:gd name="connsiteX4" fmla="*/ 4838292 w 6074851"/>
              <a:gd name="connsiteY4" fmla="*/ 4776044 h 6894258"/>
              <a:gd name="connsiteX5" fmla="*/ 5015257 w 6074851"/>
              <a:gd name="connsiteY5" fmla="*/ 6866466 h 6894258"/>
              <a:gd name="connsiteX6" fmla="*/ 5015406 w 6074851"/>
              <a:gd name="connsiteY6" fmla="*/ 6894258 h 6894258"/>
              <a:gd name="connsiteX7" fmla="*/ 0 w 6074851"/>
              <a:gd name="connsiteY7" fmla="*/ 6894258 h 6894258"/>
              <a:gd name="connsiteX8" fmla="*/ 24357 w 6074851"/>
              <a:gd name="connsiteY8" fmla="*/ 12906 h 6894258"/>
              <a:gd name="connsiteX0" fmla="*/ 24357 w 6074851"/>
              <a:gd name="connsiteY0" fmla="*/ 493568 h 7374920"/>
              <a:gd name="connsiteX1" fmla="*/ 4371607 w 6074851"/>
              <a:gd name="connsiteY1" fmla="*/ 550945 h 7374920"/>
              <a:gd name="connsiteX2" fmla="*/ 4550469 w 6074851"/>
              <a:gd name="connsiteY2" fmla="*/ 565587 h 7374920"/>
              <a:gd name="connsiteX3" fmla="*/ 5785349 w 6074851"/>
              <a:gd name="connsiteY3" fmla="*/ 1639508 h 7374920"/>
              <a:gd name="connsiteX4" fmla="*/ 5905092 w 6074851"/>
              <a:gd name="connsiteY4" fmla="*/ 3619263 h 7374920"/>
              <a:gd name="connsiteX5" fmla="*/ 4838292 w 6074851"/>
              <a:gd name="connsiteY5" fmla="*/ 5256706 h 7374920"/>
              <a:gd name="connsiteX6" fmla="*/ 5015257 w 6074851"/>
              <a:gd name="connsiteY6" fmla="*/ 7347128 h 7374920"/>
              <a:gd name="connsiteX7" fmla="*/ 5015406 w 6074851"/>
              <a:gd name="connsiteY7" fmla="*/ 7374920 h 7374920"/>
              <a:gd name="connsiteX8" fmla="*/ 0 w 6074851"/>
              <a:gd name="connsiteY8" fmla="*/ 7374920 h 7374920"/>
              <a:gd name="connsiteX9" fmla="*/ 24357 w 6074851"/>
              <a:gd name="connsiteY9" fmla="*/ 493568 h 7374920"/>
              <a:gd name="connsiteX0" fmla="*/ 24357 w 6074851"/>
              <a:gd name="connsiteY0" fmla="*/ 534004 h 7415356"/>
              <a:gd name="connsiteX1" fmla="*/ 4371607 w 6074851"/>
              <a:gd name="connsiteY1" fmla="*/ 591381 h 7415356"/>
              <a:gd name="connsiteX2" fmla="*/ 5785349 w 6074851"/>
              <a:gd name="connsiteY2" fmla="*/ 1679944 h 7415356"/>
              <a:gd name="connsiteX3" fmla="*/ 5905092 w 6074851"/>
              <a:gd name="connsiteY3" fmla="*/ 3659699 h 7415356"/>
              <a:gd name="connsiteX4" fmla="*/ 4838292 w 6074851"/>
              <a:gd name="connsiteY4" fmla="*/ 5297142 h 7415356"/>
              <a:gd name="connsiteX5" fmla="*/ 5015257 w 6074851"/>
              <a:gd name="connsiteY5" fmla="*/ 7387564 h 7415356"/>
              <a:gd name="connsiteX6" fmla="*/ 5015406 w 6074851"/>
              <a:gd name="connsiteY6" fmla="*/ 7415356 h 7415356"/>
              <a:gd name="connsiteX7" fmla="*/ 0 w 6074851"/>
              <a:gd name="connsiteY7" fmla="*/ 7415356 h 7415356"/>
              <a:gd name="connsiteX8" fmla="*/ 24357 w 6074851"/>
              <a:gd name="connsiteY8" fmla="*/ 534004 h 7415356"/>
              <a:gd name="connsiteX0" fmla="*/ 24357 w 6074851"/>
              <a:gd name="connsiteY0" fmla="*/ 534004 h 7415356"/>
              <a:gd name="connsiteX1" fmla="*/ 4371607 w 6074851"/>
              <a:gd name="connsiteY1" fmla="*/ 591381 h 7415356"/>
              <a:gd name="connsiteX2" fmla="*/ 5785349 w 6074851"/>
              <a:gd name="connsiteY2" fmla="*/ 1679944 h 7415356"/>
              <a:gd name="connsiteX3" fmla="*/ 5905092 w 6074851"/>
              <a:gd name="connsiteY3" fmla="*/ 3659699 h 7415356"/>
              <a:gd name="connsiteX4" fmla="*/ 4838292 w 6074851"/>
              <a:gd name="connsiteY4" fmla="*/ 5297142 h 7415356"/>
              <a:gd name="connsiteX5" fmla="*/ 5015257 w 6074851"/>
              <a:gd name="connsiteY5" fmla="*/ 7387564 h 7415356"/>
              <a:gd name="connsiteX6" fmla="*/ 5015406 w 6074851"/>
              <a:gd name="connsiteY6" fmla="*/ 7415356 h 7415356"/>
              <a:gd name="connsiteX7" fmla="*/ 0 w 6074851"/>
              <a:gd name="connsiteY7" fmla="*/ 7415356 h 7415356"/>
              <a:gd name="connsiteX8" fmla="*/ 24357 w 6074851"/>
              <a:gd name="connsiteY8" fmla="*/ 534004 h 7415356"/>
              <a:gd name="connsiteX0" fmla="*/ 24357 w 6074851"/>
              <a:gd name="connsiteY0" fmla="*/ 534004 h 7415356"/>
              <a:gd name="connsiteX1" fmla="*/ 4371607 w 6074851"/>
              <a:gd name="connsiteY1" fmla="*/ 591381 h 7415356"/>
              <a:gd name="connsiteX2" fmla="*/ 5785349 w 6074851"/>
              <a:gd name="connsiteY2" fmla="*/ 1679944 h 7415356"/>
              <a:gd name="connsiteX3" fmla="*/ 5905092 w 6074851"/>
              <a:gd name="connsiteY3" fmla="*/ 3659699 h 7415356"/>
              <a:gd name="connsiteX4" fmla="*/ 4838292 w 6074851"/>
              <a:gd name="connsiteY4" fmla="*/ 5297142 h 7415356"/>
              <a:gd name="connsiteX5" fmla="*/ 5015257 w 6074851"/>
              <a:gd name="connsiteY5" fmla="*/ 7387564 h 7415356"/>
              <a:gd name="connsiteX6" fmla="*/ 5015406 w 6074851"/>
              <a:gd name="connsiteY6" fmla="*/ 7415356 h 7415356"/>
              <a:gd name="connsiteX7" fmla="*/ 0 w 6074851"/>
              <a:gd name="connsiteY7" fmla="*/ 7415356 h 7415356"/>
              <a:gd name="connsiteX8" fmla="*/ 24357 w 6074851"/>
              <a:gd name="connsiteY8" fmla="*/ 534004 h 7415356"/>
              <a:gd name="connsiteX0" fmla="*/ 24357 w 6074851"/>
              <a:gd name="connsiteY0" fmla="*/ 48103 h 6929455"/>
              <a:gd name="connsiteX1" fmla="*/ 4371607 w 6074851"/>
              <a:gd name="connsiteY1" fmla="*/ 105480 h 6929455"/>
              <a:gd name="connsiteX2" fmla="*/ 5785349 w 6074851"/>
              <a:gd name="connsiteY2" fmla="*/ 1194043 h 6929455"/>
              <a:gd name="connsiteX3" fmla="*/ 5905092 w 6074851"/>
              <a:gd name="connsiteY3" fmla="*/ 3173798 h 6929455"/>
              <a:gd name="connsiteX4" fmla="*/ 4838292 w 6074851"/>
              <a:gd name="connsiteY4" fmla="*/ 4811241 h 6929455"/>
              <a:gd name="connsiteX5" fmla="*/ 5015257 w 6074851"/>
              <a:gd name="connsiteY5" fmla="*/ 6901663 h 6929455"/>
              <a:gd name="connsiteX6" fmla="*/ 5015406 w 6074851"/>
              <a:gd name="connsiteY6" fmla="*/ 6929455 h 6929455"/>
              <a:gd name="connsiteX7" fmla="*/ 0 w 6074851"/>
              <a:gd name="connsiteY7" fmla="*/ 6929455 h 6929455"/>
              <a:gd name="connsiteX8" fmla="*/ 24357 w 6074851"/>
              <a:gd name="connsiteY8" fmla="*/ 48103 h 6929455"/>
              <a:gd name="connsiteX0" fmla="*/ 24357 w 6074851"/>
              <a:gd name="connsiteY0" fmla="*/ 57480 h 6938832"/>
              <a:gd name="connsiteX1" fmla="*/ 4371607 w 6074851"/>
              <a:gd name="connsiteY1" fmla="*/ 114857 h 6938832"/>
              <a:gd name="connsiteX2" fmla="*/ 5785349 w 6074851"/>
              <a:gd name="connsiteY2" fmla="*/ 1203420 h 6938832"/>
              <a:gd name="connsiteX3" fmla="*/ 5905092 w 6074851"/>
              <a:gd name="connsiteY3" fmla="*/ 3183175 h 6938832"/>
              <a:gd name="connsiteX4" fmla="*/ 4838292 w 6074851"/>
              <a:gd name="connsiteY4" fmla="*/ 4820618 h 6938832"/>
              <a:gd name="connsiteX5" fmla="*/ 5015257 w 6074851"/>
              <a:gd name="connsiteY5" fmla="*/ 6911040 h 6938832"/>
              <a:gd name="connsiteX6" fmla="*/ 5015406 w 6074851"/>
              <a:gd name="connsiteY6" fmla="*/ 6938832 h 6938832"/>
              <a:gd name="connsiteX7" fmla="*/ 0 w 6074851"/>
              <a:gd name="connsiteY7" fmla="*/ 6938832 h 6938832"/>
              <a:gd name="connsiteX8" fmla="*/ 24357 w 6074851"/>
              <a:gd name="connsiteY8" fmla="*/ 57480 h 6938832"/>
              <a:gd name="connsiteX0" fmla="*/ 24357 w 6074851"/>
              <a:gd name="connsiteY0" fmla="*/ 531371 h 7412723"/>
              <a:gd name="connsiteX1" fmla="*/ 1542682 w 6074851"/>
              <a:gd name="connsiteY1" fmla="*/ 474447 h 7412723"/>
              <a:gd name="connsiteX2" fmla="*/ 4371607 w 6074851"/>
              <a:gd name="connsiteY2" fmla="*/ 588748 h 7412723"/>
              <a:gd name="connsiteX3" fmla="*/ 5785349 w 6074851"/>
              <a:gd name="connsiteY3" fmla="*/ 1677311 h 7412723"/>
              <a:gd name="connsiteX4" fmla="*/ 5905092 w 6074851"/>
              <a:gd name="connsiteY4" fmla="*/ 3657066 h 7412723"/>
              <a:gd name="connsiteX5" fmla="*/ 4838292 w 6074851"/>
              <a:gd name="connsiteY5" fmla="*/ 5294509 h 7412723"/>
              <a:gd name="connsiteX6" fmla="*/ 5015257 w 6074851"/>
              <a:gd name="connsiteY6" fmla="*/ 7384931 h 7412723"/>
              <a:gd name="connsiteX7" fmla="*/ 5015406 w 6074851"/>
              <a:gd name="connsiteY7" fmla="*/ 7412723 h 7412723"/>
              <a:gd name="connsiteX8" fmla="*/ 0 w 6074851"/>
              <a:gd name="connsiteY8" fmla="*/ 7412723 h 7412723"/>
              <a:gd name="connsiteX9" fmla="*/ 24357 w 6074851"/>
              <a:gd name="connsiteY9" fmla="*/ 531371 h 7412723"/>
              <a:gd name="connsiteX0" fmla="*/ 24357 w 6074851"/>
              <a:gd name="connsiteY0" fmla="*/ 71542 h 6952894"/>
              <a:gd name="connsiteX1" fmla="*/ 1542682 w 6074851"/>
              <a:gd name="connsiteY1" fmla="*/ 14618 h 6952894"/>
              <a:gd name="connsiteX2" fmla="*/ 4371607 w 6074851"/>
              <a:gd name="connsiteY2" fmla="*/ 128919 h 6952894"/>
              <a:gd name="connsiteX3" fmla="*/ 5785349 w 6074851"/>
              <a:gd name="connsiteY3" fmla="*/ 1217482 h 6952894"/>
              <a:gd name="connsiteX4" fmla="*/ 5905092 w 6074851"/>
              <a:gd name="connsiteY4" fmla="*/ 3197237 h 6952894"/>
              <a:gd name="connsiteX5" fmla="*/ 4838292 w 6074851"/>
              <a:gd name="connsiteY5" fmla="*/ 4834680 h 6952894"/>
              <a:gd name="connsiteX6" fmla="*/ 5015257 w 6074851"/>
              <a:gd name="connsiteY6" fmla="*/ 6925102 h 6952894"/>
              <a:gd name="connsiteX7" fmla="*/ 5015406 w 6074851"/>
              <a:gd name="connsiteY7" fmla="*/ 6952894 h 6952894"/>
              <a:gd name="connsiteX8" fmla="*/ 0 w 6074851"/>
              <a:gd name="connsiteY8" fmla="*/ 6952894 h 6952894"/>
              <a:gd name="connsiteX9" fmla="*/ 24357 w 6074851"/>
              <a:gd name="connsiteY9" fmla="*/ 71542 h 6952894"/>
              <a:gd name="connsiteX0" fmla="*/ 24357 w 6074851"/>
              <a:gd name="connsiteY0" fmla="*/ 58985 h 6940337"/>
              <a:gd name="connsiteX1" fmla="*/ 1542682 w 6074851"/>
              <a:gd name="connsiteY1" fmla="*/ 2061 h 6940337"/>
              <a:gd name="connsiteX2" fmla="*/ 4371607 w 6074851"/>
              <a:gd name="connsiteY2" fmla="*/ 116362 h 6940337"/>
              <a:gd name="connsiteX3" fmla="*/ 5785349 w 6074851"/>
              <a:gd name="connsiteY3" fmla="*/ 1204925 h 6940337"/>
              <a:gd name="connsiteX4" fmla="*/ 5905092 w 6074851"/>
              <a:gd name="connsiteY4" fmla="*/ 3184680 h 6940337"/>
              <a:gd name="connsiteX5" fmla="*/ 4838292 w 6074851"/>
              <a:gd name="connsiteY5" fmla="*/ 4822123 h 6940337"/>
              <a:gd name="connsiteX6" fmla="*/ 5015257 w 6074851"/>
              <a:gd name="connsiteY6" fmla="*/ 6912545 h 6940337"/>
              <a:gd name="connsiteX7" fmla="*/ 5015406 w 6074851"/>
              <a:gd name="connsiteY7" fmla="*/ 6940337 h 6940337"/>
              <a:gd name="connsiteX8" fmla="*/ 0 w 6074851"/>
              <a:gd name="connsiteY8" fmla="*/ 6940337 h 6940337"/>
              <a:gd name="connsiteX9" fmla="*/ 24357 w 6074851"/>
              <a:gd name="connsiteY9" fmla="*/ 58985 h 6940337"/>
              <a:gd name="connsiteX0" fmla="*/ 24357 w 6074851"/>
              <a:gd name="connsiteY0" fmla="*/ 58985 h 6940337"/>
              <a:gd name="connsiteX1" fmla="*/ 1542682 w 6074851"/>
              <a:gd name="connsiteY1" fmla="*/ 2061 h 6940337"/>
              <a:gd name="connsiteX2" fmla="*/ 4371607 w 6074851"/>
              <a:gd name="connsiteY2" fmla="*/ 116362 h 6940337"/>
              <a:gd name="connsiteX3" fmla="*/ 5785349 w 6074851"/>
              <a:gd name="connsiteY3" fmla="*/ 1204925 h 6940337"/>
              <a:gd name="connsiteX4" fmla="*/ 5905092 w 6074851"/>
              <a:gd name="connsiteY4" fmla="*/ 3184680 h 6940337"/>
              <a:gd name="connsiteX5" fmla="*/ 4838292 w 6074851"/>
              <a:gd name="connsiteY5" fmla="*/ 4822123 h 6940337"/>
              <a:gd name="connsiteX6" fmla="*/ 5015257 w 6074851"/>
              <a:gd name="connsiteY6" fmla="*/ 6912545 h 6940337"/>
              <a:gd name="connsiteX7" fmla="*/ 5015406 w 6074851"/>
              <a:gd name="connsiteY7" fmla="*/ 6940337 h 6940337"/>
              <a:gd name="connsiteX8" fmla="*/ 0 w 6074851"/>
              <a:gd name="connsiteY8" fmla="*/ 6940337 h 6940337"/>
              <a:gd name="connsiteX9" fmla="*/ 24357 w 6074851"/>
              <a:gd name="connsiteY9" fmla="*/ 58985 h 6940337"/>
              <a:gd name="connsiteX0" fmla="*/ 24357 w 6074851"/>
              <a:gd name="connsiteY0" fmla="*/ 56924 h 6938276"/>
              <a:gd name="connsiteX1" fmla="*/ 1542682 w 6074851"/>
              <a:gd name="connsiteY1" fmla="*/ 0 h 6938276"/>
              <a:gd name="connsiteX2" fmla="*/ 4371607 w 6074851"/>
              <a:gd name="connsiteY2" fmla="*/ 114301 h 6938276"/>
              <a:gd name="connsiteX3" fmla="*/ 5785349 w 6074851"/>
              <a:gd name="connsiteY3" fmla="*/ 1202864 h 6938276"/>
              <a:gd name="connsiteX4" fmla="*/ 5905092 w 6074851"/>
              <a:gd name="connsiteY4" fmla="*/ 3182619 h 6938276"/>
              <a:gd name="connsiteX5" fmla="*/ 4838292 w 6074851"/>
              <a:gd name="connsiteY5" fmla="*/ 4820062 h 6938276"/>
              <a:gd name="connsiteX6" fmla="*/ 5015257 w 6074851"/>
              <a:gd name="connsiteY6" fmla="*/ 6910484 h 6938276"/>
              <a:gd name="connsiteX7" fmla="*/ 5015406 w 6074851"/>
              <a:gd name="connsiteY7" fmla="*/ 6938276 h 6938276"/>
              <a:gd name="connsiteX8" fmla="*/ 0 w 6074851"/>
              <a:gd name="connsiteY8" fmla="*/ 6938276 h 6938276"/>
              <a:gd name="connsiteX9" fmla="*/ 24357 w 6074851"/>
              <a:gd name="connsiteY9" fmla="*/ 56924 h 6938276"/>
              <a:gd name="connsiteX0" fmla="*/ 24357 w 6074851"/>
              <a:gd name="connsiteY0" fmla="*/ 41049 h 6922401"/>
              <a:gd name="connsiteX1" fmla="*/ 1549032 w 6074851"/>
              <a:gd name="connsiteY1" fmla="*/ 0 h 6922401"/>
              <a:gd name="connsiteX2" fmla="*/ 4371607 w 6074851"/>
              <a:gd name="connsiteY2" fmla="*/ 98426 h 6922401"/>
              <a:gd name="connsiteX3" fmla="*/ 5785349 w 6074851"/>
              <a:gd name="connsiteY3" fmla="*/ 1186989 h 6922401"/>
              <a:gd name="connsiteX4" fmla="*/ 5905092 w 6074851"/>
              <a:gd name="connsiteY4" fmla="*/ 3166744 h 6922401"/>
              <a:gd name="connsiteX5" fmla="*/ 4838292 w 6074851"/>
              <a:gd name="connsiteY5" fmla="*/ 4804187 h 6922401"/>
              <a:gd name="connsiteX6" fmla="*/ 5015257 w 6074851"/>
              <a:gd name="connsiteY6" fmla="*/ 6894609 h 6922401"/>
              <a:gd name="connsiteX7" fmla="*/ 5015406 w 6074851"/>
              <a:gd name="connsiteY7" fmla="*/ 6922401 h 6922401"/>
              <a:gd name="connsiteX8" fmla="*/ 0 w 6074851"/>
              <a:gd name="connsiteY8" fmla="*/ 6922401 h 6922401"/>
              <a:gd name="connsiteX9" fmla="*/ 24357 w 6074851"/>
              <a:gd name="connsiteY9" fmla="*/ 41049 h 6922401"/>
              <a:gd name="connsiteX0" fmla="*/ 24357 w 6074851"/>
              <a:gd name="connsiteY0" fmla="*/ 115689 h 6997041"/>
              <a:gd name="connsiteX1" fmla="*/ 1549032 w 6074851"/>
              <a:gd name="connsiteY1" fmla="*/ 74640 h 6997041"/>
              <a:gd name="connsiteX2" fmla="*/ 4371607 w 6074851"/>
              <a:gd name="connsiteY2" fmla="*/ 173066 h 6997041"/>
              <a:gd name="connsiteX3" fmla="*/ 5785349 w 6074851"/>
              <a:gd name="connsiteY3" fmla="*/ 1261629 h 6997041"/>
              <a:gd name="connsiteX4" fmla="*/ 5905092 w 6074851"/>
              <a:gd name="connsiteY4" fmla="*/ 3241384 h 6997041"/>
              <a:gd name="connsiteX5" fmla="*/ 4838292 w 6074851"/>
              <a:gd name="connsiteY5" fmla="*/ 4878827 h 6997041"/>
              <a:gd name="connsiteX6" fmla="*/ 5015257 w 6074851"/>
              <a:gd name="connsiteY6" fmla="*/ 6969249 h 6997041"/>
              <a:gd name="connsiteX7" fmla="*/ 5015406 w 6074851"/>
              <a:gd name="connsiteY7" fmla="*/ 6997041 h 6997041"/>
              <a:gd name="connsiteX8" fmla="*/ 0 w 6074851"/>
              <a:gd name="connsiteY8" fmla="*/ 6997041 h 6997041"/>
              <a:gd name="connsiteX9" fmla="*/ 24357 w 6074851"/>
              <a:gd name="connsiteY9" fmla="*/ 115689 h 6997041"/>
              <a:gd name="connsiteX0" fmla="*/ 24357 w 6074851"/>
              <a:gd name="connsiteY0" fmla="*/ 529193 h 7410545"/>
              <a:gd name="connsiteX1" fmla="*/ 1476007 w 6074851"/>
              <a:gd name="connsiteY1" fmla="*/ 467506 h 7410545"/>
              <a:gd name="connsiteX2" fmla="*/ 1549032 w 6074851"/>
              <a:gd name="connsiteY2" fmla="*/ 488144 h 7410545"/>
              <a:gd name="connsiteX3" fmla="*/ 4371607 w 6074851"/>
              <a:gd name="connsiteY3" fmla="*/ 586570 h 7410545"/>
              <a:gd name="connsiteX4" fmla="*/ 5785349 w 6074851"/>
              <a:gd name="connsiteY4" fmla="*/ 1675133 h 7410545"/>
              <a:gd name="connsiteX5" fmla="*/ 5905092 w 6074851"/>
              <a:gd name="connsiteY5" fmla="*/ 3654888 h 7410545"/>
              <a:gd name="connsiteX6" fmla="*/ 4838292 w 6074851"/>
              <a:gd name="connsiteY6" fmla="*/ 5292331 h 7410545"/>
              <a:gd name="connsiteX7" fmla="*/ 5015257 w 6074851"/>
              <a:gd name="connsiteY7" fmla="*/ 7382753 h 7410545"/>
              <a:gd name="connsiteX8" fmla="*/ 5015406 w 6074851"/>
              <a:gd name="connsiteY8" fmla="*/ 7410545 h 7410545"/>
              <a:gd name="connsiteX9" fmla="*/ 0 w 6074851"/>
              <a:gd name="connsiteY9" fmla="*/ 7410545 h 7410545"/>
              <a:gd name="connsiteX10" fmla="*/ 24357 w 6074851"/>
              <a:gd name="connsiteY10" fmla="*/ 529193 h 7410545"/>
              <a:gd name="connsiteX0" fmla="*/ 103633 w 6154127"/>
              <a:gd name="connsiteY0" fmla="*/ 520731 h 7402083"/>
              <a:gd name="connsiteX1" fmla="*/ 107483 w 6154127"/>
              <a:gd name="connsiteY1" fmla="*/ 481269 h 7402083"/>
              <a:gd name="connsiteX2" fmla="*/ 1555283 w 6154127"/>
              <a:gd name="connsiteY2" fmla="*/ 459044 h 7402083"/>
              <a:gd name="connsiteX3" fmla="*/ 1628308 w 6154127"/>
              <a:gd name="connsiteY3" fmla="*/ 479682 h 7402083"/>
              <a:gd name="connsiteX4" fmla="*/ 4450883 w 6154127"/>
              <a:gd name="connsiteY4" fmla="*/ 578108 h 7402083"/>
              <a:gd name="connsiteX5" fmla="*/ 5864625 w 6154127"/>
              <a:gd name="connsiteY5" fmla="*/ 1666671 h 7402083"/>
              <a:gd name="connsiteX6" fmla="*/ 5984368 w 6154127"/>
              <a:gd name="connsiteY6" fmla="*/ 3646426 h 7402083"/>
              <a:gd name="connsiteX7" fmla="*/ 4917568 w 6154127"/>
              <a:gd name="connsiteY7" fmla="*/ 5283869 h 7402083"/>
              <a:gd name="connsiteX8" fmla="*/ 5094533 w 6154127"/>
              <a:gd name="connsiteY8" fmla="*/ 7374291 h 7402083"/>
              <a:gd name="connsiteX9" fmla="*/ 5094682 w 6154127"/>
              <a:gd name="connsiteY9" fmla="*/ 7402083 h 7402083"/>
              <a:gd name="connsiteX10" fmla="*/ 79276 w 6154127"/>
              <a:gd name="connsiteY10" fmla="*/ 7402083 h 7402083"/>
              <a:gd name="connsiteX11" fmla="*/ 103633 w 6154127"/>
              <a:gd name="connsiteY11" fmla="*/ 520731 h 7402083"/>
              <a:gd name="connsiteX0" fmla="*/ 84825 w 6131469"/>
              <a:gd name="connsiteY0" fmla="*/ 477761 h 7398575"/>
              <a:gd name="connsiteX1" fmla="*/ 1532625 w 6131469"/>
              <a:gd name="connsiteY1" fmla="*/ 455536 h 7398575"/>
              <a:gd name="connsiteX2" fmla="*/ 1605650 w 6131469"/>
              <a:gd name="connsiteY2" fmla="*/ 476174 h 7398575"/>
              <a:gd name="connsiteX3" fmla="*/ 4428225 w 6131469"/>
              <a:gd name="connsiteY3" fmla="*/ 574600 h 7398575"/>
              <a:gd name="connsiteX4" fmla="*/ 5841967 w 6131469"/>
              <a:gd name="connsiteY4" fmla="*/ 1663163 h 7398575"/>
              <a:gd name="connsiteX5" fmla="*/ 5961710 w 6131469"/>
              <a:gd name="connsiteY5" fmla="*/ 3642918 h 7398575"/>
              <a:gd name="connsiteX6" fmla="*/ 4894910 w 6131469"/>
              <a:gd name="connsiteY6" fmla="*/ 5280361 h 7398575"/>
              <a:gd name="connsiteX7" fmla="*/ 5071875 w 6131469"/>
              <a:gd name="connsiteY7" fmla="*/ 7370783 h 7398575"/>
              <a:gd name="connsiteX8" fmla="*/ 5072024 w 6131469"/>
              <a:gd name="connsiteY8" fmla="*/ 7398575 h 7398575"/>
              <a:gd name="connsiteX9" fmla="*/ 56618 w 6131469"/>
              <a:gd name="connsiteY9" fmla="*/ 7398575 h 7398575"/>
              <a:gd name="connsiteX10" fmla="*/ 80975 w 6131469"/>
              <a:gd name="connsiteY10" fmla="*/ 517223 h 7398575"/>
              <a:gd name="connsiteX11" fmla="*/ 176265 w 6131469"/>
              <a:gd name="connsiteY11" fmla="*/ 569201 h 7398575"/>
              <a:gd name="connsiteX0" fmla="*/ 28207 w 6074851"/>
              <a:gd name="connsiteY0" fmla="*/ 22256 h 6943070"/>
              <a:gd name="connsiteX1" fmla="*/ 1476007 w 6074851"/>
              <a:gd name="connsiteY1" fmla="*/ 31 h 6943070"/>
              <a:gd name="connsiteX2" fmla="*/ 1549032 w 6074851"/>
              <a:gd name="connsiteY2" fmla="*/ 20669 h 6943070"/>
              <a:gd name="connsiteX3" fmla="*/ 4371607 w 6074851"/>
              <a:gd name="connsiteY3" fmla="*/ 119095 h 6943070"/>
              <a:gd name="connsiteX4" fmla="*/ 5785349 w 6074851"/>
              <a:gd name="connsiteY4" fmla="*/ 1207658 h 6943070"/>
              <a:gd name="connsiteX5" fmla="*/ 5905092 w 6074851"/>
              <a:gd name="connsiteY5" fmla="*/ 3187413 h 6943070"/>
              <a:gd name="connsiteX6" fmla="*/ 4838292 w 6074851"/>
              <a:gd name="connsiteY6" fmla="*/ 4824856 h 6943070"/>
              <a:gd name="connsiteX7" fmla="*/ 5015257 w 6074851"/>
              <a:gd name="connsiteY7" fmla="*/ 6915278 h 6943070"/>
              <a:gd name="connsiteX8" fmla="*/ 5015406 w 6074851"/>
              <a:gd name="connsiteY8" fmla="*/ 6943070 h 6943070"/>
              <a:gd name="connsiteX9" fmla="*/ 0 w 6074851"/>
              <a:gd name="connsiteY9" fmla="*/ 6943070 h 6943070"/>
              <a:gd name="connsiteX10" fmla="*/ 24357 w 6074851"/>
              <a:gd name="connsiteY10" fmla="*/ 61718 h 6943070"/>
              <a:gd name="connsiteX0" fmla="*/ 1476007 w 6074851"/>
              <a:gd name="connsiteY0" fmla="*/ 31 h 6943070"/>
              <a:gd name="connsiteX1" fmla="*/ 1549032 w 6074851"/>
              <a:gd name="connsiteY1" fmla="*/ 20669 h 6943070"/>
              <a:gd name="connsiteX2" fmla="*/ 4371607 w 6074851"/>
              <a:gd name="connsiteY2" fmla="*/ 119095 h 6943070"/>
              <a:gd name="connsiteX3" fmla="*/ 5785349 w 6074851"/>
              <a:gd name="connsiteY3" fmla="*/ 1207658 h 6943070"/>
              <a:gd name="connsiteX4" fmla="*/ 5905092 w 6074851"/>
              <a:gd name="connsiteY4" fmla="*/ 3187413 h 6943070"/>
              <a:gd name="connsiteX5" fmla="*/ 4838292 w 6074851"/>
              <a:gd name="connsiteY5" fmla="*/ 4824856 h 6943070"/>
              <a:gd name="connsiteX6" fmla="*/ 5015257 w 6074851"/>
              <a:gd name="connsiteY6" fmla="*/ 6915278 h 6943070"/>
              <a:gd name="connsiteX7" fmla="*/ 5015406 w 6074851"/>
              <a:gd name="connsiteY7" fmla="*/ 6943070 h 6943070"/>
              <a:gd name="connsiteX8" fmla="*/ 0 w 6074851"/>
              <a:gd name="connsiteY8" fmla="*/ 6943070 h 6943070"/>
              <a:gd name="connsiteX9" fmla="*/ 24357 w 6074851"/>
              <a:gd name="connsiteY9" fmla="*/ 61718 h 6943070"/>
              <a:gd name="connsiteX0" fmla="*/ 1549032 w 6074851"/>
              <a:gd name="connsiteY0" fmla="*/ 0 h 6922401"/>
              <a:gd name="connsiteX1" fmla="*/ 4371607 w 6074851"/>
              <a:gd name="connsiteY1" fmla="*/ 98426 h 6922401"/>
              <a:gd name="connsiteX2" fmla="*/ 5785349 w 6074851"/>
              <a:gd name="connsiteY2" fmla="*/ 1186989 h 6922401"/>
              <a:gd name="connsiteX3" fmla="*/ 5905092 w 6074851"/>
              <a:gd name="connsiteY3" fmla="*/ 3166744 h 6922401"/>
              <a:gd name="connsiteX4" fmla="*/ 4838292 w 6074851"/>
              <a:gd name="connsiteY4" fmla="*/ 4804187 h 6922401"/>
              <a:gd name="connsiteX5" fmla="*/ 5015257 w 6074851"/>
              <a:gd name="connsiteY5" fmla="*/ 6894609 h 6922401"/>
              <a:gd name="connsiteX6" fmla="*/ 5015406 w 6074851"/>
              <a:gd name="connsiteY6" fmla="*/ 6922401 h 6922401"/>
              <a:gd name="connsiteX7" fmla="*/ 0 w 6074851"/>
              <a:gd name="connsiteY7" fmla="*/ 6922401 h 6922401"/>
              <a:gd name="connsiteX8" fmla="*/ 24357 w 6074851"/>
              <a:gd name="connsiteY8" fmla="*/ 41049 h 6922401"/>
              <a:gd name="connsiteX0" fmla="*/ 1555382 w 6074851"/>
              <a:gd name="connsiteY0" fmla="*/ 0 h 6890651"/>
              <a:gd name="connsiteX1" fmla="*/ 4371607 w 6074851"/>
              <a:gd name="connsiteY1" fmla="*/ 66676 h 6890651"/>
              <a:gd name="connsiteX2" fmla="*/ 5785349 w 6074851"/>
              <a:gd name="connsiteY2" fmla="*/ 1155239 h 6890651"/>
              <a:gd name="connsiteX3" fmla="*/ 5905092 w 6074851"/>
              <a:gd name="connsiteY3" fmla="*/ 3134994 h 6890651"/>
              <a:gd name="connsiteX4" fmla="*/ 4838292 w 6074851"/>
              <a:gd name="connsiteY4" fmla="*/ 4772437 h 6890651"/>
              <a:gd name="connsiteX5" fmla="*/ 5015257 w 6074851"/>
              <a:gd name="connsiteY5" fmla="*/ 6862859 h 6890651"/>
              <a:gd name="connsiteX6" fmla="*/ 5015406 w 6074851"/>
              <a:gd name="connsiteY6" fmla="*/ 6890651 h 6890651"/>
              <a:gd name="connsiteX7" fmla="*/ 0 w 6074851"/>
              <a:gd name="connsiteY7" fmla="*/ 6890651 h 6890651"/>
              <a:gd name="connsiteX8" fmla="*/ 24357 w 6074851"/>
              <a:gd name="connsiteY8" fmla="*/ 9299 h 6890651"/>
              <a:gd name="connsiteX0" fmla="*/ 1555382 w 6074851"/>
              <a:gd name="connsiteY0" fmla="*/ 0 h 6890651"/>
              <a:gd name="connsiteX1" fmla="*/ 4371607 w 6074851"/>
              <a:gd name="connsiteY1" fmla="*/ 66676 h 6890651"/>
              <a:gd name="connsiteX2" fmla="*/ 5785349 w 6074851"/>
              <a:gd name="connsiteY2" fmla="*/ 1155239 h 6890651"/>
              <a:gd name="connsiteX3" fmla="*/ 5905092 w 6074851"/>
              <a:gd name="connsiteY3" fmla="*/ 3134994 h 6890651"/>
              <a:gd name="connsiteX4" fmla="*/ 4838292 w 6074851"/>
              <a:gd name="connsiteY4" fmla="*/ 4772437 h 6890651"/>
              <a:gd name="connsiteX5" fmla="*/ 5015257 w 6074851"/>
              <a:gd name="connsiteY5" fmla="*/ 6862859 h 6890651"/>
              <a:gd name="connsiteX6" fmla="*/ 5015406 w 6074851"/>
              <a:gd name="connsiteY6" fmla="*/ 6890651 h 6890651"/>
              <a:gd name="connsiteX7" fmla="*/ 0 w 6074851"/>
              <a:gd name="connsiteY7" fmla="*/ 6890651 h 6890651"/>
              <a:gd name="connsiteX8" fmla="*/ 24357 w 6074851"/>
              <a:gd name="connsiteY8" fmla="*/ 9299 h 6890651"/>
              <a:gd name="connsiteX0" fmla="*/ 1555382 w 6074851"/>
              <a:gd name="connsiteY0" fmla="*/ 0 h 6890651"/>
              <a:gd name="connsiteX1" fmla="*/ 4371607 w 6074851"/>
              <a:gd name="connsiteY1" fmla="*/ 66676 h 6890651"/>
              <a:gd name="connsiteX2" fmla="*/ 5785349 w 6074851"/>
              <a:gd name="connsiteY2" fmla="*/ 1155239 h 6890651"/>
              <a:gd name="connsiteX3" fmla="*/ 5905092 w 6074851"/>
              <a:gd name="connsiteY3" fmla="*/ 3134994 h 6890651"/>
              <a:gd name="connsiteX4" fmla="*/ 4838292 w 6074851"/>
              <a:gd name="connsiteY4" fmla="*/ 4772437 h 6890651"/>
              <a:gd name="connsiteX5" fmla="*/ 5015257 w 6074851"/>
              <a:gd name="connsiteY5" fmla="*/ 6862859 h 6890651"/>
              <a:gd name="connsiteX6" fmla="*/ 5015406 w 6074851"/>
              <a:gd name="connsiteY6" fmla="*/ 6890651 h 6890651"/>
              <a:gd name="connsiteX7" fmla="*/ 0 w 6074851"/>
              <a:gd name="connsiteY7" fmla="*/ 6890651 h 6890651"/>
              <a:gd name="connsiteX8" fmla="*/ 24357 w 6074851"/>
              <a:gd name="connsiteY8" fmla="*/ 9299 h 6890651"/>
              <a:gd name="connsiteX0" fmla="*/ 1555382 w 6074851"/>
              <a:gd name="connsiteY0" fmla="*/ 0 h 6890651"/>
              <a:gd name="connsiteX1" fmla="*/ 4371607 w 6074851"/>
              <a:gd name="connsiteY1" fmla="*/ 66676 h 6890651"/>
              <a:gd name="connsiteX2" fmla="*/ 5785349 w 6074851"/>
              <a:gd name="connsiteY2" fmla="*/ 1155239 h 6890651"/>
              <a:gd name="connsiteX3" fmla="*/ 5905092 w 6074851"/>
              <a:gd name="connsiteY3" fmla="*/ 3134994 h 6890651"/>
              <a:gd name="connsiteX4" fmla="*/ 4726817 w 6074851"/>
              <a:gd name="connsiteY4" fmla="*/ 4772437 h 6890651"/>
              <a:gd name="connsiteX5" fmla="*/ 5015257 w 6074851"/>
              <a:gd name="connsiteY5" fmla="*/ 6862859 h 6890651"/>
              <a:gd name="connsiteX6" fmla="*/ 5015406 w 6074851"/>
              <a:gd name="connsiteY6" fmla="*/ 6890651 h 6890651"/>
              <a:gd name="connsiteX7" fmla="*/ 0 w 6074851"/>
              <a:gd name="connsiteY7" fmla="*/ 6890651 h 6890651"/>
              <a:gd name="connsiteX8" fmla="*/ 24357 w 6074851"/>
              <a:gd name="connsiteY8" fmla="*/ 9299 h 689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4851" h="6890651">
                <a:moveTo>
                  <a:pt x="1555382" y="0"/>
                </a:moveTo>
                <a:cubicBezTo>
                  <a:pt x="2448427" y="189178"/>
                  <a:pt x="3564483" y="-90938"/>
                  <a:pt x="4371607" y="66676"/>
                </a:cubicBezTo>
                <a:cubicBezTo>
                  <a:pt x="5160322" y="314816"/>
                  <a:pt x="5501193" y="643853"/>
                  <a:pt x="5785349" y="1155239"/>
                </a:cubicBezTo>
                <a:cubicBezTo>
                  <a:pt x="6107082" y="1705892"/>
                  <a:pt x="6180259" y="2505046"/>
                  <a:pt x="5905092" y="3134994"/>
                </a:cubicBezTo>
                <a:cubicBezTo>
                  <a:pt x="5710359" y="3703267"/>
                  <a:pt x="4888893" y="4434024"/>
                  <a:pt x="4726817" y="4772437"/>
                </a:cubicBezTo>
                <a:cubicBezTo>
                  <a:pt x="4528379" y="5239116"/>
                  <a:pt x="4988360" y="6077484"/>
                  <a:pt x="5015257" y="6862859"/>
                </a:cubicBezTo>
                <a:cubicBezTo>
                  <a:pt x="5015307" y="6872123"/>
                  <a:pt x="5015356" y="6881387"/>
                  <a:pt x="5015406" y="6890651"/>
                </a:cubicBezTo>
                <a:lnTo>
                  <a:pt x="0" y="6890651"/>
                </a:lnTo>
                <a:lnTo>
                  <a:pt x="24357" y="9299"/>
                </a:lnTo>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grpSp>
        <p:nvGrpSpPr>
          <p:cNvPr id="31" name="Group 30">
            <a:extLst>
              <a:ext uri="{FF2B5EF4-FFF2-40B4-BE49-F238E27FC236}">
                <a16:creationId xmlns:a16="http://schemas.microsoft.com/office/drawing/2014/main" id="{7B5EE2E5-8823-4948-808C-4017867AFCE7}"/>
              </a:ext>
            </a:extLst>
          </p:cNvPr>
          <p:cNvGrpSpPr/>
          <p:nvPr/>
        </p:nvGrpSpPr>
        <p:grpSpPr>
          <a:xfrm flipH="1">
            <a:off x="10045176" y="139983"/>
            <a:ext cx="409622" cy="812744"/>
            <a:chOff x="5860861" y="5431704"/>
            <a:chExt cx="632984" cy="1255924"/>
          </a:xfrm>
          <a:solidFill>
            <a:schemeClr val="accent2">
              <a:alpha val="25000"/>
            </a:schemeClr>
          </a:solidFill>
        </p:grpSpPr>
        <p:grpSp>
          <p:nvGrpSpPr>
            <p:cNvPr id="32" name="Group 31">
              <a:extLst>
                <a:ext uri="{FF2B5EF4-FFF2-40B4-BE49-F238E27FC236}">
                  <a16:creationId xmlns:a16="http://schemas.microsoft.com/office/drawing/2014/main" id="{5BAED984-7488-4145-B15D-14F1EC5F9917}"/>
                </a:ext>
              </a:extLst>
            </p:cNvPr>
            <p:cNvGrpSpPr/>
            <p:nvPr/>
          </p:nvGrpSpPr>
          <p:grpSpPr>
            <a:xfrm>
              <a:off x="5860861" y="5431704"/>
              <a:ext cx="206061" cy="646324"/>
              <a:chOff x="5860861" y="5431704"/>
              <a:chExt cx="206061" cy="646324"/>
            </a:xfrm>
            <a:grpFill/>
          </p:grpSpPr>
          <p:sp>
            <p:nvSpPr>
              <p:cNvPr id="96" name="Oval 95">
                <a:extLst>
                  <a:ext uri="{FF2B5EF4-FFF2-40B4-BE49-F238E27FC236}">
                    <a16:creationId xmlns:a16="http://schemas.microsoft.com/office/drawing/2014/main" id="{7B16D16C-AC77-42EA-87AF-648D7AC433EB}"/>
                  </a:ext>
                </a:extLst>
              </p:cNvPr>
              <p:cNvSpPr/>
              <p:nvPr/>
            </p:nvSpPr>
            <p:spPr>
              <a:xfrm>
                <a:off x="5860861"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7" name="Oval 96">
                <a:extLst>
                  <a:ext uri="{FF2B5EF4-FFF2-40B4-BE49-F238E27FC236}">
                    <a16:creationId xmlns:a16="http://schemas.microsoft.com/office/drawing/2014/main" id="{EF625C9E-7D62-4B64-B833-70DB880645CA}"/>
                  </a:ext>
                </a:extLst>
              </p:cNvPr>
              <p:cNvSpPr/>
              <p:nvPr/>
            </p:nvSpPr>
            <p:spPr>
              <a:xfrm>
                <a:off x="6031631"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8" name="Oval 97">
                <a:extLst>
                  <a:ext uri="{FF2B5EF4-FFF2-40B4-BE49-F238E27FC236}">
                    <a16:creationId xmlns:a16="http://schemas.microsoft.com/office/drawing/2014/main" id="{70844191-C312-4538-92BD-074BA97971C6}"/>
                  </a:ext>
                </a:extLst>
              </p:cNvPr>
              <p:cNvSpPr/>
              <p:nvPr/>
            </p:nvSpPr>
            <p:spPr>
              <a:xfrm>
                <a:off x="5946246"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9" name="Oval 98">
                <a:extLst>
                  <a:ext uri="{FF2B5EF4-FFF2-40B4-BE49-F238E27FC236}">
                    <a16:creationId xmlns:a16="http://schemas.microsoft.com/office/drawing/2014/main" id="{8EB66547-358C-49B5-AAB6-00CA4EBD075B}"/>
                  </a:ext>
                </a:extLst>
              </p:cNvPr>
              <p:cNvSpPr/>
              <p:nvPr/>
            </p:nvSpPr>
            <p:spPr>
              <a:xfrm>
                <a:off x="5860861"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0" name="Oval 99">
                <a:extLst>
                  <a:ext uri="{FF2B5EF4-FFF2-40B4-BE49-F238E27FC236}">
                    <a16:creationId xmlns:a16="http://schemas.microsoft.com/office/drawing/2014/main" id="{2B7605B2-A18A-49BA-8F29-AF10EF0F75D0}"/>
                  </a:ext>
                </a:extLst>
              </p:cNvPr>
              <p:cNvSpPr/>
              <p:nvPr/>
            </p:nvSpPr>
            <p:spPr>
              <a:xfrm>
                <a:off x="6031631"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1" name="Oval 100">
                <a:extLst>
                  <a:ext uri="{FF2B5EF4-FFF2-40B4-BE49-F238E27FC236}">
                    <a16:creationId xmlns:a16="http://schemas.microsoft.com/office/drawing/2014/main" id="{F82251E4-3CB1-454A-8E48-B3F180690F56}"/>
                  </a:ext>
                </a:extLst>
              </p:cNvPr>
              <p:cNvSpPr/>
              <p:nvPr/>
            </p:nvSpPr>
            <p:spPr>
              <a:xfrm>
                <a:off x="5946246"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2" name="Oval 101">
                <a:extLst>
                  <a:ext uri="{FF2B5EF4-FFF2-40B4-BE49-F238E27FC236}">
                    <a16:creationId xmlns:a16="http://schemas.microsoft.com/office/drawing/2014/main" id="{71147525-15F2-4916-AA70-996C62CB00B1}"/>
                  </a:ext>
                </a:extLst>
              </p:cNvPr>
              <p:cNvSpPr/>
              <p:nvPr/>
            </p:nvSpPr>
            <p:spPr>
              <a:xfrm>
                <a:off x="5860861"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3" name="Oval 102">
                <a:extLst>
                  <a:ext uri="{FF2B5EF4-FFF2-40B4-BE49-F238E27FC236}">
                    <a16:creationId xmlns:a16="http://schemas.microsoft.com/office/drawing/2014/main" id="{32B35EC5-2BFE-4B50-A91D-0B18A03A48B8}"/>
                  </a:ext>
                </a:extLst>
              </p:cNvPr>
              <p:cNvSpPr/>
              <p:nvPr/>
            </p:nvSpPr>
            <p:spPr>
              <a:xfrm>
                <a:off x="6031631"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4" name="Oval 103">
                <a:extLst>
                  <a:ext uri="{FF2B5EF4-FFF2-40B4-BE49-F238E27FC236}">
                    <a16:creationId xmlns:a16="http://schemas.microsoft.com/office/drawing/2014/main" id="{A04B7C39-8A0D-4650-8D24-A0C244D2ECCD}"/>
                  </a:ext>
                </a:extLst>
              </p:cNvPr>
              <p:cNvSpPr/>
              <p:nvPr/>
            </p:nvSpPr>
            <p:spPr>
              <a:xfrm>
                <a:off x="5946246"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5" name="Oval 104">
                <a:extLst>
                  <a:ext uri="{FF2B5EF4-FFF2-40B4-BE49-F238E27FC236}">
                    <a16:creationId xmlns:a16="http://schemas.microsoft.com/office/drawing/2014/main" id="{4D2CB6CF-8114-4B06-ABBA-550404A3FFF9}"/>
                  </a:ext>
                </a:extLst>
              </p:cNvPr>
              <p:cNvSpPr/>
              <p:nvPr/>
            </p:nvSpPr>
            <p:spPr>
              <a:xfrm>
                <a:off x="5860861"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6" name="Oval 105">
                <a:extLst>
                  <a:ext uri="{FF2B5EF4-FFF2-40B4-BE49-F238E27FC236}">
                    <a16:creationId xmlns:a16="http://schemas.microsoft.com/office/drawing/2014/main" id="{30831BE3-3DC3-4088-8BC8-AC8775460893}"/>
                  </a:ext>
                </a:extLst>
              </p:cNvPr>
              <p:cNvSpPr/>
              <p:nvPr/>
            </p:nvSpPr>
            <p:spPr>
              <a:xfrm>
                <a:off x="6031631"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7" name="Oval 106">
                <a:extLst>
                  <a:ext uri="{FF2B5EF4-FFF2-40B4-BE49-F238E27FC236}">
                    <a16:creationId xmlns:a16="http://schemas.microsoft.com/office/drawing/2014/main" id="{98759FDE-8D2A-4116-B45B-067824B1A70F}"/>
                  </a:ext>
                </a:extLst>
              </p:cNvPr>
              <p:cNvSpPr/>
              <p:nvPr/>
            </p:nvSpPr>
            <p:spPr>
              <a:xfrm>
                <a:off x="5946246"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8" name="Oval 107">
                <a:extLst>
                  <a:ext uri="{FF2B5EF4-FFF2-40B4-BE49-F238E27FC236}">
                    <a16:creationId xmlns:a16="http://schemas.microsoft.com/office/drawing/2014/main" id="{226F7121-CBB1-4084-A037-9B5761F97AB2}"/>
                  </a:ext>
                </a:extLst>
              </p:cNvPr>
              <p:cNvSpPr/>
              <p:nvPr/>
            </p:nvSpPr>
            <p:spPr>
              <a:xfrm>
                <a:off x="5860861"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09" name="Oval 108">
                <a:extLst>
                  <a:ext uri="{FF2B5EF4-FFF2-40B4-BE49-F238E27FC236}">
                    <a16:creationId xmlns:a16="http://schemas.microsoft.com/office/drawing/2014/main" id="{E2ED26AD-C40F-4477-AAC0-A87D1E14E6E8}"/>
                  </a:ext>
                </a:extLst>
              </p:cNvPr>
              <p:cNvSpPr/>
              <p:nvPr/>
            </p:nvSpPr>
            <p:spPr>
              <a:xfrm>
                <a:off x="6031631"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110" name="Oval 109">
                <a:extLst>
                  <a:ext uri="{FF2B5EF4-FFF2-40B4-BE49-F238E27FC236}">
                    <a16:creationId xmlns:a16="http://schemas.microsoft.com/office/drawing/2014/main" id="{9DC4D3C2-FB06-4F60-B08C-4FFC14D1917E}"/>
                  </a:ext>
                </a:extLst>
              </p:cNvPr>
              <p:cNvSpPr/>
              <p:nvPr/>
            </p:nvSpPr>
            <p:spPr>
              <a:xfrm>
                <a:off x="5946246"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grpSp>
        <p:grpSp>
          <p:nvGrpSpPr>
            <p:cNvPr id="33" name="Group 32">
              <a:extLst>
                <a:ext uri="{FF2B5EF4-FFF2-40B4-BE49-F238E27FC236}">
                  <a16:creationId xmlns:a16="http://schemas.microsoft.com/office/drawing/2014/main" id="{35B67BA0-4942-42F9-8A7F-724D48D22309}"/>
                </a:ext>
              </a:extLst>
            </p:cNvPr>
            <p:cNvGrpSpPr/>
            <p:nvPr/>
          </p:nvGrpSpPr>
          <p:grpSpPr>
            <a:xfrm>
              <a:off x="6117016" y="5431704"/>
              <a:ext cx="376829" cy="646324"/>
              <a:chOff x="6117016" y="5431704"/>
              <a:chExt cx="376829" cy="646324"/>
            </a:xfrm>
            <a:grpFill/>
          </p:grpSpPr>
          <p:sp>
            <p:nvSpPr>
              <p:cNvPr id="71" name="Oval 70">
                <a:extLst>
                  <a:ext uri="{FF2B5EF4-FFF2-40B4-BE49-F238E27FC236}">
                    <a16:creationId xmlns:a16="http://schemas.microsoft.com/office/drawing/2014/main" id="{9E40158E-E3B7-43DA-8674-2CA1C6DFBDF3}"/>
                  </a:ext>
                </a:extLst>
              </p:cNvPr>
              <p:cNvSpPr/>
              <p:nvPr/>
            </p:nvSpPr>
            <p:spPr>
              <a:xfrm>
                <a:off x="6202401"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2" name="Oval 71">
                <a:extLst>
                  <a:ext uri="{FF2B5EF4-FFF2-40B4-BE49-F238E27FC236}">
                    <a16:creationId xmlns:a16="http://schemas.microsoft.com/office/drawing/2014/main" id="{D3C9515F-4675-423A-8EE4-B916098DEE81}"/>
                  </a:ext>
                </a:extLst>
              </p:cNvPr>
              <p:cNvSpPr/>
              <p:nvPr/>
            </p:nvSpPr>
            <p:spPr>
              <a:xfrm>
                <a:off x="6373171"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3" name="Oval 72">
                <a:extLst>
                  <a:ext uri="{FF2B5EF4-FFF2-40B4-BE49-F238E27FC236}">
                    <a16:creationId xmlns:a16="http://schemas.microsoft.com/office/drawing/2014/main" id="{F0C97540-4A80-4A98-BDDA-C46D76AB8CA9}"/>
                  </a:ext>
                </a:extLst>
              </p:cNvPr>
              <p:cNvSpPr/>
              <p:nvPr/>
            </p:nvSpPr>
            <p:spPr>
              <a:xfrm>
                <a:off x="6117016"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4" name="Oval 73">
                <a:extLst>
                  <a:ext uri="{FF2B5EF4-FFF2-40B4-BE49-F238E27FC236}">
                    <a16:creationId xmlns:a16="http://schemas.microsoft.com/office/drawing/2014/main" id="{75E6B526-69A0-474C-9D70-A327188904F1}"/>
                  </a:ext>
                </a:extLst>
              </p:cNvPr>
              <p:cNvSpPr/>
              <p:nvPr/>
            </p:nvSpPr>
            <p:spPr>
              <a:xfrm>
                <a:off x="6287786"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5" name="Oval 74">
                <a:extLst>
                  <a:ext uri="{FF2B5EF4-FFF2-40B4-BE49-F238E27FC236}">
                    <a16:creationId xmlns:a16="http://schemas.microsoft.com/office/drawing/2014/main" id="{89F87FA9-CD0F-4CC4-AEB2-9E4F3FA80E5D}"/>
                  </a:ext>
                </a:extLst>
              </p:cNvPr>
              <p:cNvSpPr/>
              <p:nvPr/>
            </p:nvSpPr>
            <p:spPr>
              <a:xfrm>
                <a:off x="6458554" y="54317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6" name="Oval 75">
                <a:extLst>
                  <a:ext uri="{FF2B5EF4-FFF2-40B4-BE49-F238E27FC236}">
                    <a16:creationId xmlns:a16="http://schemas.microsoft.com/office/drawing/2014/main" id="{8AE90CBB-AB6D-4C15-905B-D45D0C824045}"/>
                  </a:ext>
                </a:extLst>
              </p:cNvPr>
              <p:cNvSpPr/>
              <p:nvPr/>
            </p:nvSpPr>
            <p:spPr>
              <a:xfrm>
                <a:off x="6202401"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7" name="Oval 76">
                <a:extLst>
                  <a:ext uri="{FF2B5EF4-FFF2-40B4-BE49-F238E27FC236}">
                    <a16:creationId xmlns:a16="http://schemas.microsoft.com/office/drawing/2014/main" id="{FA07BAB2-6B7E-486D-A4EB-EDF98DA821AB}"/>
                  </a:ext>
                </a:extLst>
              </p:cNvPr>
              <p:cNvSpPr/>
              <p:nvPr/>
            </p:nvSpPr>
            <p:spPr>
              <a:xfrm>
                <a:off x="6373171"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8" name="Oval 77">
                <a:extLst>
                  <a:ext uri="{FF2B5EF4-FFF2-40B4-BE49-F238E27FC236}">
                    <a16:creationId xmlns:a16="http://schemas.microsoft.com/office/drawing/2014/main" id="{1225283B-372C-4FB2-9527-B022A676F2D1}"/>
                  </a:ext>
                </a:extLst>
              </p:cNvPr>
              <p:cNvSpPr/>
              <p:nvPr/>
            </p:nvSpPr>
            <p:spPr>
              <a:xfrm>
                <a:off x="6117016"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9" name="Oval 78">
                <a:extLst>
                  <a:ext uri="{FF2B5EF4-FFF2-40B4-BE49-F238E27FC236}">
                    <a16:creationId xmlns:a16="http://schemas.microsoft.com/office/drawing/2014/main" id="{D315D8EB-C937-4E3A-8BCA-57D63C64DB60}"/>
                  </a:ext>
                </a:extLst>
              </p:cNvPr>
              <p:cNvSpPr/>
              <p:nvPr/>
            </p:nvSpPr>
            <p:spPr>
              <a:xfrm>
                <a:off x="6287786"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0" name="Oval 79">
                <a:extLst>
                  <a:ext uri="{FF2B5EF4-FFF2-40B4-BE49-F238E27FC236}">
                    <a16:creationId xmlns:a16="http://schemas.microsoft.com/office/drawing/2014/main" id="{43E493FB-D783-482F-AC41-F280A1053A3C}"/>
                  </a:ext>
                </a:extLst>
              </p:cNvPr>
              <p:cNvSpPr/>
              <p:nvPr/>
            </p:nvSpPr>
            <p:spPr>
              <a:xfrm>
                <a:off x="6458554" y="55841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1" name="Oval 80">
                <a:extLst>
                  <a:ext uri="{FF2B5EF4-FFF2-40B4-BE49-F238E27FC236}">
                    <a16:creationId xmlns:a16="http://schemas.microsoft.com/office/drawing/2014/main" id="{08A12D19-B3E9-424F-A6B0-20C8D4D4258B}"/>
                  </a:ext>
                </a:extLst>
              </p:cNvPr>
              <p:cNvSpPr/>
              <p:nvPr/>
            </p:nvSpPr>
            <p:spPr>
              <a:xfrm>
                <a:off x="6202401"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2" name="Oval 81">
                <a:extLst>
                  <a:ext uri="{FF2B5EF4-FFF2-40B4-BE49-F238E27FC236}">
                    <a16:creationId xmlns:a16="http://schemas.microsoft.com/office/drawing/2014/main" id="{497C5769-B0DD-4CBC-B73F-08D2C79F61A9}"/>
                  </a:ext>
                </a:extLst>
              </p:cNvPr>
              <p:cNvSpPr/>
              <p:nvPr/>
            </p:nvSpPr>
            <p:spPr>
              <a:xfrm>
                <a:off x="6373171"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3" name="Oval 82">
                <a:extLst>
                  <a:ext uri="{FF2B5EF4-FFF2-40B4-BE49-F238E27FC236}">
                    <a16:creationId xmlns:a16="http://schemas.microsoft.com/office/drawing/2014/main" id="{DD7F196D-0E23-4E2C-A178-8D902AD583E0}"/>
                  </a:ext>
                </a:extLst>
              </p:cNvPr>
              <p:cNvSpPr/>
              <p:nvPr/>
            </p:nvSpPr>
            <p:spPr>
              <a:xfrm>
                <a:off x="6117016"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4" name="Oval 83">
                <a:extLst>
                  <a:ext uri="{FF2B5EF4-FFF2-40B4-BE49-F238E27FC236}">
                    <a16:creationId xmlns:a16="http://schemas.microsoft.com/office/drawing/2014/main" id="{ABB8DC78-4DCF-4C6B-8870-6E2DF250FC1D}"/>
                  </a:ext>
                </a:extLst>
              </p:cNvPr>
              <p:cNvSpPr/>
              <p:nvPr/>
            </p:nvSpPr>
            <p:spPr>
              <a:xfrm>
                <a:off x="6287786"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5" name="Oval 84">
                <a:extLst>
                  <a:ext uri="{FF2B5EF4-FFF2-40B4-BE49-F238E27FC236}">
                    <a16:creationId xmlns:a16="http://schemas.microsoft.com/office/drawing/2014/main" id="{A02F591B-CCF4-42FF-9952-0CE15BB0C798}"/>
                  </a:ext>
                </a:extLst>
              </p:cNvPr>
              <p:cNvSpPr/>
              <p:nvPr/>
            </p:nvSpPr>
            <p:spPr>
              <a:xfrm>
                <a:off x="6458554" y="57365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6" name="Oval 85">
                <a:extLst>
                  <a:ext uri="{FF2B5EF4-FFF2-40B4-BE49-F238E27FC236}">
                    <a16:creationId xmlns:a16="http://schemas.microsoft.com/office/drawing/2014/main" id="{4153F4FE-19B6-4CF7-9789-D9D3613B7C9E}"/>
                  </a:ext>
                </a:extLst>
              </p:cNvPr>
              <p:cNvSpPr/>
              <p:nvPr/>
            </p:nvSpPr>
            <p:spPr>
              <a:xfrm>
                <a:off x="6202401"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7" name="Oval 86">
                <a:extLst>
                  <a:ext uri="{FF2B5EF4-FFF2-40B4-BE49-F238E27FC236}">
                    <a16:creationId xmlns:a16="http://schemas.microsoft.com/office/drawing/2014/main" id="{F1A3E014-F0D5-429F-B67B-52A40F9EA7EB}"/>
                  </a:ext>
                </a:extLst>
              </p:cNvPr>
              <p:cNvSpPr/>
              <p:nvPr/>
            </p:nvSpPr>
            <p:spPr>
              <a:xfrm>
                <a:off x="6373171"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8" name="Oval 87">
                <a:extLst>
                  <a:ext uri="{FF2B5EF4-FFF2-40B4-BE49-F238E27FC236}">
                    <a16:creationId xmlns:a16="http://schemas.microsoft.com/office/drawing/2014/main" id="{6FEF54D3-F039-4E60-959B-D46E2DEFB743}"/>
                  </a:ext>
                </a:extLst>
              </p:cNvPr>
              <p:cNvSpPr/>
              <p:nvPr/>
            </p:nvSpPr>
            <p:spPr>
              <a:xfrm>
                <a:off x="6117016"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89" name="Oval 88">
                <a:extLst>
                  <a:ext uri="{FF2B5EF4-FFF2-40B4-BE49-F238E27FC236}">
                    <a16:creationId xmlns:a16="http://schemas.microsoft.com/office/drawing/2014/main" id="{15F6DD4F-F0A7-4C18-9D4F-3EC17378A198}"/>
                  </a:ext>
                </a:extLst>
              </p:cNvPr>
              <p:cNvSpPr/>
              <p:nvPr/>
            </p:nvSpPr>
            <p:spPr>
              <a:xfrm>
                <a:off x="6287786"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0" name="Oval 89">
                <a:extLst>
                  <a:ext uri="{FF2B5EF4-FFF2-40B4-BE49-F238E27FC236}">
                    <a16:creationId xmlns:a16="http://schemas.microsoft.com/office/drawing/2014/main" id="{4F24BF8A-1B3E-420B-BACC-B8F524A01D06}"/>
                  </a:ext>
                </a:extLst>
              </p:cNvPr>
              <p:cNvSpPr/>
              <p:nvPr/>
            </p:nvSpPr>
            <p:spPr>
              <a:xfrm>
                <a:off x="6458554" y="58889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1" name="Oval 90">
                <a:extLst>
                  <a:ext uri="{FF2B5EF4-FFF2-40B4-BE49-F238E27FC236}">
                    <a16:creationId xmlns:a16="http://schemas.microsoft.com/office/drawing/2014/main" id="{AFED4145-DE41-493C-B943-27DCD1A84697}"/>
                  </a:ext>
                </a:extLst>
              </p:cNvPr>
              <p:cNvSpPr/>
              <p:nvPr/>
            </p:nvSpPr>
            <p:spPr>
              <a:xfrm>
                <a:off x="6202401"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2" name="Oval 91">
                <a:extLst>
                  <a:ext uri="{FF2B5EF4-FFF2-40B4-BE49-F238E27FC236}">
                    <a16:creationId xmlns:a16="http://schemas.microsoft.com/office/drawing/2014/main" id="{3EDC4500-BE28-42F2-8F02-A7C00D013C87}"/>
                  </a:ext>
                </a:extLst>
              </p:cNvPr>
              <p:cNvSpPr/>
              <p:nvPr/>
            </p:nvSpPr>
            <p:spPr>
              <a:xfrm>
                <a:off x="6373171"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3" name="Oval 92">
                <a:extLst>
                  <a:ext uri="{FF2B5EF4-FFF2-40B4-BE49-F238E27FC236}">
                    <a16:creationId xmlns:a16="http://schemas.microsoft.com/office/drawing/2014/main" id="{E348B7FA-3C8E-4CE5-B5BC-9B18B9D7FE67}"/>
                  </a:ext>
                </a:extLst>
              </p:cNvPr>
              <p:cNvSpPr/>
              <p:nvPr/>
            </p:nvSpPr>
            <p:spPr>
              <a:xfrm>
                <a:off x="6117016"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4" name="Oval 93">
                <a:extLst>
                  <a:ext uri="{FF2B5EF4-FFF2-40B4-BE49-F238E27FC236}">
                    <a16:creationId xmlns:a16="http://schemas.microsoft.com/office/drawing/2014/main" id="{8B271EDE-594C-4165-98A1-6814163F5450}"/>
                  </a:ext>
                </a:extLst>
              </p:cNvPr>
              <p:cNvSpPr/>
              <p:nvPr/>
            </p:nvSpPr>
            <p:spPr>
              <a:xfrm>
                <a:off x="6287786"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95" name="Oval 94">
                <a:extLst>
                  <a:ext uri="{FF2B5EF4-FFF2-40B4-BE49-F238E27FC236}">
                    <a16:creationId xmlns:a16="http://schemas.microsoft.com/office/drawing/2014/main" id="{C0DE51EF-DC48-4738-8AE8-041295730FC1}"/>
                  </a:ext>
                </a:extLst>
              </p:cNvPr>
              <p:cNvSpPr/>
              <p:nvPr/>
            </p:nvSpPr>
            <p:spPr>
              <a:xfrm>
                <a:off x="6458554" y="6041304"/>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grpSp>
        <p:grpSp>
          <p:nvGrpSpPr>
            <p:cNvPr id="34" name="Group 33">
              <a:extLst>
                <a:ext uri="{FF2B5EF4-FFF2-40B4-BE49-F238E27FC236}">
                  <a16:creationId xmlns:a16="http://schemas.microsoft.com/office/drawing/2014/main" id="{EF4BB86E-010D-4657-B902-EE5C9EC5AA97}"/>
                </a:ext>
              </a:extLst>
            </p:cNvPr>
            <p:cNvGrpSpPr/>
            <p:nvPr/>
          </p:nvGrpSpPr>
          <p:grpSpPr>
            <a:xfrm>
              <a:off x="5860861" y="6193704"/>
              <a:ext cx="632984" cy="493924"/>
              <a:chOff x="5860861" y="6193704"/>
              <a:chExt cx="632984" cy="493924"/>
            </a:xfrm>
            <a:grpFill/>
          </p:grpSpPr>
          <p:grpSp>
            <p:nvGrpSpPr>
              <p:cNvPr id="35" name="Group 34">
                <a:extLst>
                  <a:ext uri="{FF2B5EF4-FFF2-40B4-BE49-F238E27FC236}">
                    <a16:creationId xmlns:a16="http://schemas.microsoft.com/office/drawing/2014/main" id="{626F83EF-2E55-4B22-A358-9B22B31F1945}"/>
                  </a:ext>
                </a:extLst>
              </p:cNvPr>
              <p:cNvGrpSpPr/>
              <p:nvPr/>
            </p:nvGrpSpPr>
            <p:grpSpPr>
              <a:xfrm>
                <a:off x="5860861" y="6193704"/>
                <a:ext cx="632984" cy="36724"/>
                <a:chOff x="3731574" y="1011201"/>
                <a:chExt cx="632984" cy="36724"/>
              </a:xfrm>
              <a:grpFill/>
            </p:grpSpPr>
            <p:sp>
              <p:nvSpPr>
                <p:cNvPr id="63" name="Oval 62">
                  <a:extLst>
                    <a:ext uri="{FF2B5EF4-FFF2-40B4-BE49-F238E27FC236}">
                      <a16:creationId xmlns:a16="http://schemas.microsoft.com/office/drawing/2014/main" id="{68BE60FB-F5AF-4B21-B43F-FB72D49BC478}"/>
                    </a:ext>
                  </a:extLst>
                </p:cNvPr>
                <p:cNvSpPr/>
                <p:nvPr/>
              </p:nvSpPr>
              <p:spPr>
                <a:xfrm>
                  <a:off x="373157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4" name="Oval 63">
                  <a:extLst>
                    <a:ext uri="{FF2B5EF4-FFF2-40B4-BE49-F238E27FC236}">
                      <a16:creationId xmlns:a16="http://schemas.microsoft.com/office/drawing/2014/main" id="{DB3BE123-D82E-4DD1-A5FD-F0B5D67525CA}"/>
                    </a:ext>
                  </a:extLst>
                </p:cNvPr>
                <p:cNvSpPr/>
                <p:nvPr/>
              </p:nvSpPr>
              <p:spPr>
                <a:xfrm>
                  <a:off x="390234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5" name="Oval 64">
                  <a:extLst>
                    <a:ext uri="{FF2B5EF4-FFF2-40B4-BE49-F238E27FC236}">
                      <a16:creationId xmlns:a16="http://schemas.microsoft.com/office/drawing/2014/main" id="{D622514B-65C1-4DEB-818B-6ACBAEFBB919}"/>
                    </a:ext>
                  </a:extLst>
                </p:cNvPr>
                <p:cNvSpPr/>
                <p:nvPr/>
              </p:nvSpPr>
              <p:spPr>
                <a:xfrm>
                  <a:off x="407311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6" name="Oval 65">
                  <a:extLst>
                    <a:ext uri="{FF2B5EF4-FFF2-40B4-BE49-F238E27FC236}">
                      <a16:creationId xmlns:a16="http://schemas.microsoft.com/office/drawing/2014/main" id="{8CCD1931-50D5-4CE6-9B07-2169B64AFB8B}"/>
                    </a:ext>
                  </a:extLst>
                </p:cNvPr>
                <p:cNvSpPr/>
                <p:nvPr/>
              </p:nvSpPr>
              <p:spPr>
                <a:xfrm>
                  <a:off x="424388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7" name="Oval 66">
                  <a:extLst>
                    <a:ext uri="{FF2B5EF4-FFF2-40B4-BE49-F238E27FC236}">
                      <a16:creationId xmlns:a16="http://schemas.microsoft.com/office/drawing/2014/main" id="{F22C3595-4DB1-4444-951F-836024AAA831}"/>
                    </a:ext>
                  </a:extLst>
                </p:cNvPr>
                <p:cNvSpPr/>
                <p:nvPr/>
              </p:nvSpPr>
              <p:spPr>
                <a:xfrm>
                  <a:off x="381695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8" name="Oval 67">
                  <a:extLst>
                    <a:ext uri="{FF2B5EF4-FFF2-40B4-BE49-F238E27FC236}">
                      <a16:creationId xmlns:a16="http://schemas.microsoft.com/office/drawing/2014/main" id="{4CE8F5C1-4D60-4077-9AF5-710D557F7F3D}"/>
                    </a:ext>
                  </a:extLst>
                </p:cNvPr>
                <p:cNvSpPr/>
                <p:nvPr/>
              </p:nvSpPr>
              <p:spPr>
                <a:xfrm>
                  <a:off x="398772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9" name="Oval 68">
                  <a:extLst>
                    <a:ext uri="{FF2B5EF4-FFF2-40B4-BE49-F238E27FC236}">
                      <a16:creationId xmlns:a16="http://schemas.microsoft.com/office/drawing/2014/main" id="{691D8A73-BF66-4B4E-9893-859137685FA8}"/>
                    </a:ext>
                  </a:extLst>
                </p:cNvPr>
                <p:cNvSpPr/>
                <p:nvPr/>
              </p:nvSpPr>
              <p:spPr>
                <a:xfrm>
                  <a:off x="415849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70" name="Oval 69">
                  <a:extLst>
                    <a:ext uri="{FF2B5EF4-FFF2-40B4-BE49-F238E27FC236}">
                      <a16:creationId xmlns:a16="http://schemas.microsoft.com/office/drawing/2014/main" id="{91FA9CB1-8F71-463D-8DEE-B76E7E54D439}"/>
                    </a:ext>
                  </a:extLst>
                </p:cNvPr>
                <p:cNvSpPr/>
                <p:nvPr/>
              </p:nvSpPr>
              <p:spPr>
                <a:xfrm>
                  <a:off x="4329267"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grpSp>
          <p:grpSp>
            <p:nvGrpSpPr>
              <p:cNvPr id="36" name="Group 35">
                <a:extLst>
                  <a:ext uri="{FF2B5EF4-FFF2-40B4-BE49-F238E27FC236}">
                    <a16:creationId xmlns:a16="http://schemas.microsoft.com/office/drawing/2014/main" id="{93815A23-2CB3-41DE-A66C-53BD9C82BD15}"/>
                  </a:ext>
                </a:extLst>
              </p:cNvPr>
              <p:cNvGrpSpPr/>
              <p:nvPr/>
            </p:nvGrpSpPr>
            <p:grpSpPr>
              <a:xfrm>
                <a:off x="5860861" y="6346104"/>
                <a:ext cx="632984" cy="36724"/>
                <a:chOff x="3731574" y="1011201"/>
                <a:chExt cx="632984" cy="36724"/>
              </a:xfrm>
              <a:grpFill/>
            </p:grpSpPr>
            <p:sp>
              <p:nvSpPr>
                <p:cNvPr id="55" name="Oval 54">
                  <a:extLst>
                    <a:ext uri="{FF2B5EF4-FFF2-40B4-BE49-F238E27FC236}">
                      <a16:creationId xmlns:a16="http://schemas.microsoft.com/office/drawing/2014/main" id="{E132AAE1-BAEC-4AA2-A6A3-A6AEA662804E}"/>
                    </a:ext>
                  </a:extLst>
                </p:cNvPr>
                <p:cNvSpPr/>
                <p:nvPr/>
              </p:nvSpPr>
              <p:spPr>
                <a:xfrm>
                  <a:off x="373157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6" name="Oval 55">
                  <a:extLst>
                    <a:ext uri="{FF2B5EF4-FFF2-40B4-BE49-F238E27FC236}">
                      <a16:creationId xmlns:a16="http://schemas.microsoft.com/office/drawing/2014/main" id="{8C664774-2106-4328-9415-4B1253FBD6BA}"/>
                    </a:ext>
                  </a:extLst>
                </p:cNvPr>
                <p:cNvSpPr/>
                <p:nvPr/>
              </p:nvSpPr>
              <p:spPr>
                <a:xfrm>
                  <a:off x="390234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7" name="Oval 56">
                  <a:extLst>
                    <a:ext uri="{FF2B5EF4-FFF2-40B4-BE49-F238E27FC236}">
                      <a16:creationId xmlns:a16="http://schemas.microsoft.com/office/drawing/2014/main" id="{438E19A5-C167-4614-BCA4-DA4B861454CD}"/>
                    </a:ext>
                  </a:extLst>
                </p:cNvPr>
                <p:cNvSpPr/>
                <p:nvPr/>
              </p:nvSpPr>
              <p:spPr>
                <a:xfrm>
                  <a:off x="407311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8" name="Oval 57">
                  <a:extLst>
                    <a:ext uri="{FF2B5EF4-FFF2-40B4-BE49-F238E27FC236}">
                      <a16:creationId xmlns:a16="http://schemas.microsoft.com/office/drawing/2014/main" id="{ADAC2346-999D-45EE-B2BC-317EDBAEDC72}"/>
                    </a:ext>
                  </a:extLst>
                </p:cNvPr>
                <p:cNvSpPr/>
                <p:nvPr/>
              </p:nvSpPr>
              <p:spPr>
                <a:xfrm>
                  <a:off x="424388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9" name="Oval 58">
                  <a:extLst>
                    <a:ext uri="{FF2B5EF4-FFF2-40B4-BE49-F238E27FC236}">
                      <a16:creationId xmlns:a16="http://schemas.microsoft.com/office/drawing/2014/main" id="{1A08EC79-F63B-4990-ADFA-D0A6889F0001}"/>
                    </a:ext>
                  </a:extLst>
                </p:cNvPr>
                <p:cNvSpPr/>
                <p:nvPr/>
              </p:nvSpPr>
              <p:spPr>
                <a:xfrm>
                  <a:off x="381695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0" name="Oval 59">
                  <a:extLst>
                    <a:ext uri="{FF2B5EF4-FFF2-40B4-BE49-F238E27FC236}">
                      <a16:creationId xmlns:a16="http://schemas.microsoft.com/office/drawing/2014/main" id="{28DCA317-DF5E-4D76-893B-A429A4D36BFF}"/>
                    </a:ext>
                  </a:extLst>
                </p:cNvPr>
                <p:cNvSpPr/>
                <p:nvPr/>
              </p:nvSpPr>
              <p:spPr>
                <a:xfrm>
                  <a:off x="398772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1" name="Oval 60">
                  <a:extLst>
                    <a:ext uri="{FF2B5EF4-FFF2-40B4-BE49-F238E27FC236}">
                      <a16:creationId xmlns:a16="http://schemas.microsoft.com/office/drawing/2014/main" id="{5616B19A-F546-4B32-AEED-3799688620CC}"/>
                    </a:ext>
                  </a:extLst>
                </p:cNvPr>
                <p:cNvSpPr/>
                <p:nvPr/>
              </p:nvSpPr>
              <p:spPr>
                <a:xfrm>
                  <a:off x="415849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62" name="Oval 61">
                  <a:extLst>
                    <a:ext uri="{FF2B5EF4-FFF2-40B4-BE49-F238E27FC236}">
                      <a16:creationId xmlns:a16="http://schemas.microsoft.com/office/drawing/2014/main" id="{13D1002E-19AC-428F-B9FA-060C677ADB0F}"/>
                    </a:ext>
                  </a:extLst>
                </p:cNvPr>
                <p:cNvSpPr/>
                <p:nvPr/>
              </p:nvSpPr>
              <p:spPr>
                <a:xfrm>
                  <a:off x="4329267"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grpSp>
          <p:grpSp>
            <p:nvGrpSpPr>
              <p:cNvPr id="37" name="Group 36">
                <a:extLst>
                  <a:ext uri="{FF2B5EF4-FFF2-40B4-BE49-F238E27FC236}">
                    <a16:creationId xmlns:a16="http://schemas.microsoft.com/office/drawing/2014/main" id="{055070BB-06B7-4C60-8A65-2E72408A08DB}"/>
                  </a:ext>
                </a:extLst>
              </p:cNvPr>
              <p:cNvGrpSpPr/>
              <p:nvPr/>
            </p:nvGrpSpPr>
            <p:grpSpPr>
              <a:xfrm>
                <a:off x="5860861" y="6498504"/>
                <a:ext cx="632984" cy="36724"/>
                <a:chOff x="3731574" y="1011201"/>
                <a:chExt cx="632984" cy="36724"/>
              </a:xfrm>
              <a:grpFill/>
            </p:grpSpPr>
            <p:sp>
              <p:nvSpPr>
                <p:cNvPr id="47" name="Oval 46">
                  <a:extLst>
                    <a:ext uri="{FF2B5EF4-FFF2-40B4-BE49-F238E27FC236}">
                      <a16:creationId xmlns:a16="http://schemas.microsoft.com/office/drawing/2014/main" id="{0ADA69BF-A66A-45C2-BFD1-F5FD2ADB921D}"/>
                    </a:ext>
                  </a:extLst>
                </p:cNvPr>
                <p:cNvSpPr/>
                <p:nvPr/>
              </p:nvSpPr>
              <p:spPr>
                <a:xfrm>
                  <a:off x="373157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8" name="Oval 47">
                  <a:extLst>
                    <a:ext uri="{FF2B5EF4-FFF2-40B4-BE49-F238E27FC236}">
                      <a16:creationId xmlns:a16="http://schemas.microsoft.com/office/drawing/2014/main" id="{42DB1D9B-516F-4EE8-8583-59850F564279}"/>
                    </a:ext>
                  </a:extLst>
                </p:cNvPr>
                <p:cNvSpPr/>
                <p:nvPr/>
              </p:nvSpPr>
              <p:spPr>
                <a:xfrm>
                  <a:off x="390234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9" name="Oval 48">
                  <a:extLst>
                    <a:ext uri="{FF2B5EF4-FFF2-40B4-BE49-F238E27FC236}">
                      <a16:creationId xmlns:a16="http://schemas.microsoft.com/office/drawing/2014/main" id="{E7BF96E7-ECA7-43EA-B769-AFC00569B6AB}"/>
                    </a:ext>
                  </a:extLst>
                </p:cNvPr>
                <p:cNvSpPr/>
                <p:nvPr/>
              </p:nvSpPr>
              <p:spPr>
                <a:xfrm>
                  <a:off x="407311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0" name="Oval 49">
                  <a:extLst>
                    <a:ext uri="{FF2B5EF4-FFF2-40B4-BE49-F238E27FC236}">
                      <a16:creationId xmlns:a16="http://schemas.microsoft.com/office/drawing/2014/main" id="{E6A66AAF-20AC-4D9C-AD25-3940A295ABB3}"/>
                    </a:ext>
                  </a:extLst>
                </p:cNvPr>
                <p:cNvSpPr/>
                <p:nvPr/>
              </p:nvSpPr>
              <p:spPr>
                <a:xfrm>
                  <a:off x="424388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1" name="Oval 50">
                  <a:extLst>
                    <a:ext uri="{FF2B5EF4-FFF2-40B4-BE49-F238E27FC236}">
                      <a16:creationId xmlns:a16="http://schemas.microsoft.com/office/drawing/2014/main" id="{65D78C2E-77B1-43B3-B72A-0B4E978E5A63}"/>
                    </a:ext>
                  </a:extLst>
                </p:cNvPr>
                <p:cNvSpPr/>
                <p:nvPr/>
              </p:nvSpPr>
              <p:spPr>
                <a:xfrm>
                  <a:off x="381695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2" name="Oval 51">
                  <a:extLst>
                    <a:ext uri="{FF2B5EF4-FFF2-40B4-BE49-F238E27FC236}">
                      <a16:creationId xmlns:a16="http://schemas.microsoft.com/office/drawing/2014/main" id="{25F24373-52B0-4422-89D1-A4E07C8D4522}"/>
                    </a:ext>
                  </a:extLst>
                </p:cNvPr>
                <p:cNvSpPr/>
                <p:nvPr/>
              </p:nvSpPr>
              <p:spPr>
                <a:xfrm>
                  <a:off x="398772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3" name="Oval 52">
                  <a:extLst>
                    <a:ext uri="{FF2B5EF4-FFF2-40B4-BE49-F238E27FC236}">
                      <a16:creationId xmlns:a16="http://schemas.microsoft.com/office/drawing/2014/main" id="{3CFA566B-77D2-43AF-9CA5-028CC81F8E79}"/>
                    </a:ext>
                  </a:extLst>
                </p:cNvPr>
                <p:cNvSpPr/>
                <p:nvPr/>
              </p:nvSpPr>
              <p:spPr>
                <a:xfrm>
                  <a:off x="415849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54" name="Oval 53">
                  <a:extLst>
                    <a:ext uri="{FF2B5EF4-FFF2-40B4-BE49-F238E27FC236}">
                      <a16:creationId xmlns:a16="http://schemas.microsoft.com/office/drawing/2014/main" id="{5D6DE12A-D7A1-4996-A94D-D1397810B5E7}"/>
                    </a:ext>
                  </a:extLst>
                </p:cNvPr>
                <p:cNvSpPr/>
                <p:nvPr/>
              </p:nvSpPr>
              <p:spPr>
                <a:xfrm>
                  <a:off x="4329267"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grpSp>
          <p:grpSp>
            <p:nvGrpSpPr>
              <p:cNvPr id="38" name="Group 37">
                <a:extLst>
                  <a:ext uri="{FF2B5EF4-FFF2-40B4-BE49-F238E27FC236}">
                    <a16:creationId xmlns:a16="http://schemas.microsoft.com/office/drawing/2014/main" id="{6C1C84A1-222E-4F3A-9CB2-CAFD4B351BDB}"/>
                  </a:ext>
                </a:extLst>
              </p:cNvPr>
              <p:cNvGrpSpPr/>
              <p:nvPr/>
            </p:nvGrpSpPr>
            <p:grpSpPr>
              <a:xfrm>
                <a:off x="5860861" y="6650904"/>
                <a:ext cx="632984" cy="36724"/>
                <a:chOff x="3731574" y="1011201"/>
                <a:chExt cx="632984" cy="36724"/>
              </a:xfrm>
              <a:grpFill/>
            </p:grpSpPr>
            <p:sp>
              <p:nvSpPr>
                <p:cNvPr id="39" name="Oval 38">
                  <a:extLst>
                    <a:ext uri="{FF2B5EF4-FFF2-40B4-BE49-F238E27FC236}">
                      <a16:creationId xmlns:a16="http://schemas.microsoft.com/office/drawing/2014/main" id="{F2FAF9DE-845C-4511-A222-63386C5E9D8F}"/>
                    </a:ext>
                  </a:extLst>
                </p:cNvPr>
                <p:cNvSpPr/>
                <p:nvPr/>
              </p:nvSpPr>
              <p:spPr>
                <a:xfrm>
                  <a:off x="373157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0" name="Oval 39">
                  <a:extLst>
                    <a:ext uri="{FF2B5EF4-FFF2-40B4-BE49-F238E27FC236}">
                      <a16:creationId xmlns:a16="http://schemas.microsoft.com/office/drawing/2014/main" id="{2005BBB4-DC14-40BB-8402-048F4DBB2C4E}"/>
                    </a:ext>
                  </a:extLst>
                </p:cNvPr>
                <p:cNvSpPr/>
                <p:nvPr/>
              </p:nvSpPr>
              <p:spPr>
                <a:xfrm>
                  <a:off x="390234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1" name="Oval 40">
                  <a:extLst>
                    <a:ext uri="{FF2B5EF4-FFF2-40B4-BE49-F238E27FC236}">
                      <a16:creationId xmlns:a16="http://schemas.microsoft.com/office/drawing/2014/main" id="{92E5A3F4-98A8-4C50-A5E2-195858DBCCED}"/>
                    </a:ext>
                  </a:extLst>
                </p:cNvPr>
                <p:cNvSpPr/>
                <p:nvPr/>
              </p:nvSpPr>
              <p:spPr>
                <a:xfrm>
                  <a:off x="407311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2" name="Oval 41">
                  <a:extLst>
                    <a:ext uri="{FF2B5EF4-FFF2-40B4-BE49-F238E27FC236}">
                      <a16:creationId xmlns:a16="http://schemas.microsoft.com/office/drawing/2014/main" id="{8837D4B9-A041-4EE0-95FB-727D00949FB5}"/>
                    </a:ext>
                  </a:extLst>
                </p:cNvPr>
                <p:cNvSpPr/>
                <p:nvPr/>
              </p:nvSpPr>
              <p:spPr>
                <a:xfrm>
                  <a:off x="4243884"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3" name="Oval 42">
                  <a:extLst>
                    <a:ext uri="{FF2B5EF4-FFF2-40B4-BE49-F238E27FC236}">
                      <a16:creationId xmlns:a16="http://schemas.microsoft.com/office/drawing/2014/main" id="{1EB34FFF-53A5-49EC-B27B-98A8E4CC2FCD}"/>
                    </a:ext>
                  </a:extLst>
                </p:cNvPr>
                <p:cNvSpPr/>
                <p:nvPr/>
              </p:nvSpPr>
              <p:spPr>
                <a:xfrm>
                  <a:off x="381695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4" name="Oval 43">
                  <a:extLst>
                    <a:ext uri="{FF2B5EF4-FFF2-40B4-BE49-F238E27FC236}">
                      <a16:creationId xmlns:a16="http://schemas.microsoft.com/office/drawing/2014/main" id="{51E9FF98-8F77-492E-8BD8-22BF12231849}"/>
                    </a:ext>
                  </a:extLst>
                </p:cNvPr>
                <p:cNvSpPr/>
                <p:nvPr/>
              </p:nvSpPr>
              <p:spPr>
                <a:xfrm>
                  <a:off x="398772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5" name="Oval 44">
                  <a:extLst>
                    <a:ext uri="{FF2B5EF4-FFF2-40B4-BE49-F238E27FC236}">
                      <a16:creationId xmlns:a16="http://schemas.microsoft.com/office/drawing/2014/main" id="{04F48FB0-B5C4-4E68-9883-22D0917683D9}"/>
                    </a:ext>
                  </a:extLst>
                </p:cNvPr>
                <p:cNvSpPr/>
                <p:nvPr/>
              </p:nvSpPr>
              <p:spPr>
                <a:xfrm>
                  <a:off x="4158499"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sp>
              <p:nvSpPr>
                <p:cNvPr id="46" name="Oval 45">
                  <a:extLst>
                    <a:ext uri="{FF2B5EF4-FFF2-40B4-BE49-F238E27FC236}">
                      <a16:creationId xmlns:a16="http://schemas.microsoft.com/office/drawing/2014/main" id="{4B561DE5-E918-4F28-85D6-94F3B34230C2}"/>
                    </a:ext>
                  </a:extLst>
                </p:cNvPr>
                <p:cNvSpPr/>
                <p:nvPr/>
              </p:nvSpPr>
              <p:spPr>
                <a:xfrm>
                  <a:off x="4329267" y="1011201"/>
                  <a:ext cx="35291" cy="36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IN">
                    <a:solidFill>
                      <a:prstClr val="white"/>
                    </a:solidFill>
                    <a:latin typeface="Calibri" panose="020F0502020204030204"/>
                  </a:endParaRPr>
                </a:p>
              </p:txBody>
            </p:sp>
          </p:grpSp>
        </p:grpSp>
      </p:grpSp>
      <p:sp>
        <p:nvSpPr>
          <p:cNvPr id="112" name="TextBox 111">
            <a:extLst>
              <a:ext uri="{FF2B5EF4-FFF2-40B4-BE49-F238E27FC236}">
                <a16:creationId xmlns:a16="http://schemas.microsoft.com/office/drawing/2014/main" id="{23B2E757-6D62-4819-A187-A3AC2875D62B}"/>
              </a:ext>
            </a:extLst>
          </p:cNvPr>
          <p:cNvSpPr txBox="1"/>
          <p:nvPr/>
        </p:nvSpPr>
        <p:spPr>
          <a:xfrm>
            <a:off x="661944" y="1060437"/>
            <a:ext cx="4100556" cy="584775"/>
          </a:xfrm>
          <a:prstGeom prst="rect">
            <a:avLst/>
          </a:prstGeom>
          <a:noFill/>
        </p:spPr>
        <p:txBody>
          <a:bodyPr wrap="square" rtlCol="0" anchor="ctr">
            <a:spAutoFit/>
          </a:bodyPr>
          <a:lstStyle/>
          <a:p>
            <a:r>
              <a:rPr lang="en-US" sz="3200" b="1" dirty="0">
                <a:solidFill>
                  <a:schemeClr val="tx2"/>
                </a:solidFill>
                <a:latin typeface="Arial" panose="020B0604020202020204" pitchFamily="34" charset="0"/>
                <a:cs typeface="Arial" panose="020B0604020202020204" pitchFamily="34" charset="0"/>
              </a:rPr>
              <a:t>Data Collection</a:t>
            </a:r>
            <a:endParaRPr lang="en-IN" sz="3200" b="1" dirty="0">
              <a:solidFill>
                <a:schemeClr val="tx2"/>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57AA67E-1D74-49B3-98D2-C5CAF581EDF7}"/>
              </a:ext>
            </a:extLst>
          </p:cNvPr>
          <p:cNvGrpSpPr/>
          <p:nvPr/>
        </p:nvGrpSpPr>
        <p:grpSpPr>
          <a:xfrm>
            <a:off x="251925" y="2072673"/>
            <a:ext cx="4482318" cy="923330"/>
            <a:chOff x="335904" y="2072673"/>
            <a:chExt cx="4482318" cy="923330"/>
          </a:xfrm>
        </p:grpSpPr>
        <p:sp>
          <p:nvSpPr>
            <p:cNvPr id="125" name="TextBox 124">
              <a:extLst>
                <a:ext uri="{FF2B5EF4-FFF2-40B4-BE49-F238E27FC236}">
                  <a16:creationId xmlns:a16="http://schemas.microsoft.com/office/drawing/2014/main" id="{DDFC9191-419F-4650-BB87-C1CECFC1091F}"/>
                </a:ext>
              </a:extLst>
            </p:cNvPr>
            <p:cNvSpPr txBox="1"/>
            <p:nvPr/>
          </p:nvSpPr>
          <p:spPr>
            <a:xfrm>
              <a:off x="335904" y="2334283"/>
              <a:ext cx="488271"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01</a:t>
              </a:r>
            </a:p>
          </p:txBody>
        </p:sp>
        <p:sp>
          <p:nvSpPr>
            <p:cNvPr id="127" name="TextBox 126">
              <a:extLst>
                <a:ext uri="{FF2B5EF4-FFF2-40B4-BE49-F238E27FC236}">
                  <a16:creationId xmlns:a16="http://schemas.microsoft.com/office/drawing/2014/main" id="{6EC09ADE-9737-460F-BBD1-A79BBC1B9FE8}"/>
                </a:ext>
              </a:extLst>
            </p:cNvPr>
            <p:cNvSpPr txBox="1"/>
            <p:nvPr/>
          </p:nvSpPr>
          <p:spPr>
            <a:xfrm>
              <a:off x="807982" y="2072673"/>
              <a:ext cx="4010240"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 data sources we used are publicly available sources and are easily found online. (i.e., data.gov.sg)</a:t>
              </a:r>
            </a:p>
          </p:txBody>
        </p:sp>
      </p:grpSp>
      <p:grpSp>
        <p:nvGrpSpPr>
          <p:cNvPr id="8" name="Group 7">
            <a:extLst>
              <a:ext uri="{FF2B5EF4-FFF2-40B4-BE49-F238E27FC236}">
                <a16:creationId xmlns:a16="http://schemas.microsoft.com/office/drawing/2014/main" id="{02191DAA-3935-4C0C-BE62-17955F0130D4}"/>
              </a:ext>
            </a:extLst>
          </p:cNvPr>
          <p:cNvGrpSpPr/>
          <p:nvPr/>
        </p:nvGrpSpPr>
        <p:grpSpPr>
          <a:xfrm>
            <a:off x="251925" y="3423464"/>
            <a:ext cx="5365095" cy="1200329"/>
            <a:chOff x="335904" y="3423464"/>
            <a:chExt cx="5365095" cy="1200329"/>
          </a:xfrm>
        </p:grpSpPr>
        <p:sp>
          <p:nvSpPr>
            <p:cNvPr id="121" name="TextBox 120">
              <a:extLst>
                <a:ext uri="{FF2B5EF4-FFF2-40B4-BE49-F238E27FC236}">
                  <a16:creationId xmlns:a16="http://schemas.microsoft.com/office/drawing/2014/main" id="{07CD556C-AAC1-47E1-A797-3EF0B0C75A0F}"/>
                </a:ext>
              </a:extLst>
            </p:cNvPr>
            <p:cNvSpPr txBox="1"/>
            <p:nvPr/>
          </p:nvSpPr>
          <p:spPr>
            <a:xfrm>
              <a:off x="335904" y="3823573"/>
              <a:ext cx="488271"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02</a:t>
              </a:r>
            </a:p>
          </p:txBody>
        </p:sp>
        <p:sp>
          <p:nvSpPr>
            <p:cNvPr id="123" name="TextBox 122">
              <a:extLst>
                <a:ext uri="{FF2B5EF4-FFF2-40B4-BE49-F238E27FC236}">
                  <a16:creationId xmlns:a16="http://schemas.microsoft.com/office/drawing/2014/main" id="{958E4841-5B5B-4B49-83DF-6AEB3BFF1B86}"/>
                </a:ext>
              </a:extLst>
            </p:cNvPr>
            <p:cNvSpPr txBox="1"/>
            <p:nvPr/>
          </p:nvSpPr>
          <p:spPr>
            <a:xfrm>
              <a:off x="807982" y="3423464"/>
              <a:ext cx="4893017"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HDB Historical data on the address, flat information, and price of all resale transactions from 1990 to 2022, retrieved from https://data.gov.sg/dataset/resale-flat-prices</a:t>
              </a:r>
            </a:p>
          </p:txBody>
        </p:sp>
      </p:grpSp>
      <p:grpSp>
        <p:nvGrpSpPr>
          <p:cNvPr id="9" name="Group 8">
            <a:extLst>
              <a:ext uri="{FF2B5EF4-FFF2-40B4-BE49-F238E27FC236}">
                <a16:creationId xmlns:a16="http://schemas.microsoft.com/office/drawing/2014/main" id="{D3247B31-B29D-42A8-961A-E22DBB53F00F}"/>
              </a:ext>
            </a:extLst>
          </p:cNvPr>
          <p:cNvGrpSpPr/>
          <p:nvPr/>
        </p:nvGrpSpPr>
        <p:grpSpPr>
          <a:xfrm>
            <a:off x="251925" y="5051253"/>
            <a:ext cx="5365094" cy="923330"/>
            <a:chOff x="335904" y="5051253"/>
            <a:chExt cx="5365094" cy="923330"/>
          </a:xfrm>
        </p:grpSpPr>
        <p:sp>
          <p:nvSpPr>
            <p:cNvPr id="117" name="TextBox 116">
              <a:extLst>
                <a:ext uri="{FF2B5EF4-FFF2-40B4-BE49-F238E27FC236}">
                  <a16:creationId xmlns:a16="http://schemas.microsoft.com/office/drawing/2014/main" id="{09346A02-0963-4721-8649-FA5EF1F4870E}"/>
                </a:ext>
              </a:extLst>
            </p:cNvPr>
            <p:cNvSpPr txBox="1"/>
            <p:nvPr/>
          </p:nvSpPr>
          <p:spPr>
            <a:xfrm>
              <a:off x="335904" y="5312863"/>
              <a:ext cx="488271"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lumMod val="75000"/>
                      <a:lumOff val="25000"/>
                    </a:schemeClr>
                  </a:solidFill>
                  <a:effectLst/>
                  <a:uLnTx/>
                  <a:uFillTx/>
                  <a:latin typeface="Arial" panose="020B0604020202020204" pitchFamily="34" charset="0"/>
                  <a:cs typeface="Arial" panose="020B0604020202020204" pitchFamily="34" charset="0"/>
                </a:rPr>
                <a:t>03</a:t>
              </a:r>
            </a:p>
          </p:txBody>
        </p:sp>
        <p:sp>
          <p:nvSpPr>
            <p:cNvPr id="119" name="TextBox 118">
              <a:extLst>
                <a:ext uri="{FF2B5EF4-FFF2-40B4-BE49-F238E27FC236}">
                  <a16:creationId xmlns:a16="http://schemas.microsoft.com/office/drawing/2014/main" id="{614C9F3B-1770-4C5E-9509-BA3FD19CE951}"/>
                </a:ext>
              </a:extLst>
            </p:cNvPr>
            <p:cNvSpPr txBox="1"/>
            <p:nvPr/>
          </p:nvSpPr>
          <p:spPr>
            <a:xfrm>
              <a:off x="807982" y="5051253"/>
              <a:ext cx="4893016"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For the purpose of this project, the CSV file we will be using is called “resale-flat-prices-1990-2021-onward.csv”</a:t>
              </a:r>
            </a:p>
          </p:txBody>
        </p:sp>
      </p:grpSp>
      <p:pic>
        <p:nvPicPr>
          <p:cNvPr id="6" name="Picture Placeholder 5">
            <a:extLst>
              <a:ext uri="{FF2B5EF4-FFF2-40B4-BE49-F238E27FC236}">
                <a16:creationId xmlns:a16="http://schemas.microsoft.com/office/drawing/2014/main" id="{DFA8D539-1B2E-4C64-86E6-ACAD8ECB4F50}"/>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b="4613"/>
          <a:stretch/>
        </p:blipFill>
        <p:spPr>
          <a:xfrm flipH="1">
            <a:off x="4958178" y="-65314"/>
            <a:ext cx="7231975" cy="7016619"/>
          </a:xfrm>
        </p:spPr>
      </p:pic>
    </p:spTree>
    <p:extLst>
      <p:ext uri="{BB962C8B-B14F-4D97-AF65-F5344CB8AC3E}">
        <p14:creationId xmlns:p14="http://schemas.microsoft.com/office/powerpoint/2010/main" val="198890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9550F260-557A-47A6-8FE1-14ADA195EC47}"/>
              </a:ext>
            </a:extLst>
          </p:cNvPr>
          <p:cNvSpPr/>
          <p:nvPr/>
        </p:nvSpPr>
        <p:spPr>
          <a:xfrm>
            <a:off x="4106777" y="102794"/>
            <a:ext cx="2741099" cy="2094976"/>
          </a:xfrm>
          <a:custGeom>
            <a:avLst/>
            <a:gdLst>
              <a:gd name="connsiteX0" fmla="*/ 0 w 2102288"/>
              <a:gd name="connsiteY0" fmla="*/ 0 h 2142326"/>
              <a:gd name="connsiteX1" fmla="*/ 1619640 w 2102288"/>
              <a:gd name="connsiteY1" fmla="*/ 0 h 2142326"/>
              <a:gd name="connsiteX2" fmla="*/ 2102288 w 2102288"/>
              <a:gd name="connsiteY2" fmla="*/ 482648 h 2142326"/>
              <a:gd name="connsiteX3" fmla="*/ 2102288 w 2102288"/>
              <a:gd name="connsiteY3" fmla="*/ 2142326 h 2142326"/>
              <a:gd name="connsiteX4" fmla="*/ 1965710 w 2102288"/>
              <a:gd name="connsiteY4" fmla="*/ 2142326 h 2142326"/>
              <a:gd name="connsiteX5" fmla="*/ 1965710 w 2102288"/>
              <a:gd name="connsiteY5" fmla="*/ 588885 h 2142326"/>
              <a:gd name="connsiteX6" fmla="*/ 1511034 w 2102288"/>
              <a:gd name="connsiteY6" fmla="*/ 134209 h 2142326"/>
              <a:gd name="connsiteX7" fmla="*/ 0 w 2102288"/>
              <a:gd name="connsiteY7" fmla="*/ 134209 h 2142326"/>
              <a:gd name="connsiteX8" fmla="*/ 0 w 2102288"/>
              <a:gd name="connsiteY8" fmla="*/ 0 h 21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288" h="2142326">
                <a:moveTo>
                  <a:pt x="0" y="0"/>
                </a:moveTo>
                <a:lnTo>
                  <a:pt x="1619640" y="0"/>
                </a:lnTo>
                <a:cubicBezTo>
                  <a:pt x="1886199" y="0"/>
                  <a:pt x="2102288" y="216089"/>
                  <a:pt x="2102288" y="482648"/>
                </a:cubicBezTo>
                <a:lnTo>
                  <a:pt x="2102288" y="2142326"/>
                </a:lnTo>
                <a:lnTo>
                  <a:pt x="1965710" y="2142326"/>
                </a:lnTo>
                <a:lnTo>
                  <a:pt x="1965710" y="588885"/>
                </a:lnTo>
                <a:cubicBezTo>
                  <a:pt x="1965710" y="337774"/>
                  <a:pt x="1762145" y="134209"/>
                  <a:pt x="1511034" y="134209"/>
                </a:cubicBezTo>
                <a:lnTo>
                  <a:pt x="0" y="134209"/>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49" name="Freeform: Shape 48">
            <a:extLst>
              <a:ext uri="{FF2B5EF4-FFF2-40B4-BE49-F238E27FC236}">
                <a16:creationId xmlns:a16="http://schemas.microsoft.com/office/drawing/2014/main" id="{0177B739-6890-4894-9803-8FEBEFAB046E}"/>
              </a:ext>
            </a:extLst>
          </p:cNvPr>
          <p:cNvSpPr/>
          <p:nvPr/>
        </p:nvSpPr>
        <p:spPr>
          <a:xfrm>
            <a:off x="132248" y="4600251"/>
            <a:ext cx="2952139" cy="2094976"/>
          </a:xfrm>
          <a:custGeom>
            <a:avLst/>
            <a:gdLst>
              <a:gd name="connsiteX0" fmla="*/ 0 w 2264146"/>
              <a:gd name="connsiteY0" fmla="*/ 0 h 2142326"/>
              <a:gd name="connsiteX1" fmla="*/ 136578 w 2264146"/>
              <a:gd name="connsiteY1" fmla="*/ 0 h 2142326"/>
              <a:gd name="connsiteX2" fmla="*/ 136578 w 2264146"/>
              <a:gd name="connsiteY2" fmla="*/ 1553442 h 2142326"/>
              <a:gd name="connsiteX3" fmla="*/ 591254 w 2264146"/>
              <a:gd name="connsiteY3" fmla="*/ 2008118 h 2142326"/>
              <a:gd name="connsiteX4" fmla="*/ 2264146 w 2264146"/>
              <a:gd name="connsiteY4" fmla="*/ 2008118 h 2142326"/>
              <a:gd name="connsiteX5" fmla="*/ 2264146 w 2264146"/>
              <a:gd name="connsiteY5" fmla="*/ 2142326 h 2142326"/>
              <a:gd name="connsiteX6" fmla="*/ 482648 w 2264146"/>
              <a:gd name="connsiteY6" fmla="*/ 2142326 h 2142326"/>
              <a:gd name="connsiteX7" fmla="*/ 0 w 2264146"/>
              <a:gd name="connsiteY7" fmla="*/ 1659678 h 2142326"/>
              <a:gd name="connsiteX8" fmla="*/ 0 w 2264146"/>
              <a:gd name="connsiteY8" fmla="*/ 0 h 21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4146" h="2142326">
                <a:moveTo>
                  <a:pt x="0" y="0"/>
                </a:moveTo>
                <a:lnTo>
                  <a:pt x="136578" y="0"/>
                </a:lnTo>
                <a:lnTo>
                  <a:pt x="136578" y="1553442"/>
                </a:lnTo>
                <a:cubicBezTo>
                  <a:pt x="136578" y="1804553"/>
                  <a:pt x="340143" y="2008118"/>
                  <a:pt x="591254" y="2008118"/>
                </a:cubicBezTo>
                <a:lnTo>
                  <a:pt x="2264146" y="2008118"/>
                </a:lnTo>
                <a:lnTo>
                  <a:pt x="2264146" y="2142326"/>
                </a:lnTo>
                <a:lnTo>
                  <a:pt x="482648" y="2142326"/>
                </a:lnTo>
                <a:cubicBezTo>
                  <a:pt x="216089" y="2142326"/>
                  <a:pt x="0" y="1926237"/>
                  <a:pt x="0" y="1659678"/>
                </a:cubicBez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50" name="Rectangle: Rounded Corners 49">
            <a:extLst>
              <a:ext uri="{FF2B5EF4-FFF2-40B4-BE49-F238E27FC236}">
                <a16:creationId xmlns:a16="http://schemas.microsoft.com/office/drawing/2014/main" id="{892F9CCB-8551-4418-B73F-197446B566C0}"/>
              </a:ext>
            </a:extLst>
          </p:cNvPr>
          <p:cNvSpPr/>
          <p:nvPr/>
        </p:nvSpPr>
        <p:spPr>
          <a:xfrm>
            <a:off x="367102" y="308892"/>
            <a:ext cx="6230646" cy="6187702"/>
          </a:xfrm>
          <a:prstGeom prst="roundRect">
            <a:avLst>
              <a:gd name="adj" fmla="val 7824"/>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15" name="Picture Placeholder 14">
            <a:extLst>
              <a:ext uri="{FF2B5EF4-FFF2-40B4-BE49-F238E27FC236}">
                <a16:creationId xmlns:a16="http://schemas.microsoft.com/office/drawing/2014/main" id="{C333D56D-9B50-426A-A9E8-E552EA2B39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521795" y="1429124"/>
            <a:ext cx="5948278" cy="3937760"/>
          </a:xfrm>
        </p:spPr>
      </p:pic>
      <p:grpSp>
        <p:nvGrpSpPr>
          <p:cNvPr id="2" name="Group 1">
            <a:extLst>
              <a:ext uri="{FF2B5EF4-FFF2-40B4-BE49-F238E27FC236}">
                <a16:creationId xmlns:a16="http://schemas.microsoft.com/office/drawing/2014/main" id="{1EE9075C-2BBC-4D71-B4BC-E472C8A82A3E}"/>
              </a:ext>
            </a:extLst>
          </p:cNvPr>
          <p:cNvGrpSpPr/>
          <p:nvPr/>
        </p:nvGrpSpPr>
        <p:grpSpPr>
          <a:xfrm>
            <a:off x="7049095" y="358810"/>
            <a:ext cx="4926677" cy="2070906"/>
            <a:chOff x="7133074" y="358810"/>
            <a:chExt cx="4926677" cy="2070906"/>
          </a:xfrm>
        </p:grpSpPr>
        <p:sp>
          <p:nvSpPr>
            <p:cNvPr id="23" name="TextBox 22">
              <a:extLst>
                <a:ext uri="{FF2B5EF4-FFF2-40B4-BE49-F238E27FC236}">
                  <a16:creationId xmlns:a16="http://schemas.microsoft.com/office/drawing/2014/main" id="{BCF560CD-E02A-4D5A-9952-CFAE93A76B60}"/>
                </a:ext>
              </a:extLst>
            </p:cNvPr>
            <p:cNvSpPr txBox="1"/>
            <p:nvPr/>
          </p:nvSpPr>
          <p:spPr>
            <a:xfrm>
              <a:off x="7133074" y="358810"/>
              <a:ext cx="4332097" cy="523220"/>
            </a:xfrm>
            <a:prstGeom prst="rect">
              <a:avLst/>
            </a:prstGeom>
            <a:noFill/>
          </p:spPr>
          <p:txBody>
            <a:bodyPr wrap="square" rtlCol="0" anchor="ctr">
              <a:spAutoFit/>
            </a:bodyPr>
            <a:lstStyle/>
            <a:p>
              <a:r>
                <a:rPr lang="en-US" sz="2800" b="1" dirty="0">
                  <a:solidFill>
                    <a:schemeClr val="tx2"/>
                  </a:solidFill>
                  <a:latin typeface="Arial" panose="020B0604020202020204" pitchFamily="34" charset="0"/>
                  <a:cs typeface="Arial" panose="020B0604020202020204" pitchFamily="34" charset="0"/>
                </a:rPr>
                <a:t>Data Cleaning</a:t>
              </a:r>
            </a:p>
          </p:txBody>
        </p:sp>
        <p:sp>
          <p:nvSpPr>
            <p:cNvPr id="39" name="TextBox 38">
              <a:extLst>
                <a:ext uri="{FF2B5EF4-FFF2-40B4-BE49-F238E27FC236}">
                  <a16:creationId xmlns:a16="http://schemas.microsoft.com/office/drawing/2014/main" id="{5BE1BF29-4D19-44B7-81DB-C4096AEC7E35}"/>
                </a:ext>
              </a:extLst>
            </p:cNvPr>
            <p:cNvSpPr txBox="1"/>
            <p:nvPr/>
          </p:nvSpPr>
          <p:spPr>
            <a:xfrm>
              <a:off x="7133074" y="890833"/>
              <a:ext cx="4926677" cy="153888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In this step, we will run a data cleaning process where we will remove noisy data and duplicated rows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There are no null values in this dataset</a:t>
              </a:r>
              <a:endParaRPr lang="en-US" sz="1400" dirty="0">
                <a:solidFill>
                  <a:schemeClr val="tx2">
                    <a:lumMod val="65000"/>
                    <a:lumOff val="35000"/>
                  </a:schemeClr>
                </a:solidFill>
                <a:latin typeface="Arial" panose="020B0604020202020204" pitchFamily="34" charset="0"/>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1863 duplicated entries that could not serve in our analysis and perhaps might bias the exploratory data analysis.</a:t>
              </a:r>
            </a:p>
          </p:txBody>
        </p:sp>
      </p:grpSp>
      <p:grpSp>
        <p:nvGrpSpPr>
          <p:cNvPr id="3" name="Group 2">
            <a:extLst>
              <a:ext uri="{FF2B5EF4-FFF2-40B4-BE49-F238E27FC236}">
                <a16:creationId xmlns:a16="http://schemas.microsoft.com/office/drawing/2014/main" id="{4BCF8524-4BC6-433A-BAD4-6B125D4B1E18}"/>
              </a:ext>
            </a:extLst>
          </p:cNvPr>
          <p:cNvGrpSpPr/>
          <p:nvPr/>
        </p:nvGrpSpPr>
        <p:grpSpPr>
          <a:xfrm>
            <a:off x="7049095" y="2723273"/>
            <a:ext cx="4926678" cy="3691742"/>
            <a:chOff x="7133074" y="2788590"/>
            <a:chExt cx="4926678" cy="3691742"/>
          </a:xfrm>
        </p:grpSpPr>
        <p:sp>
          <p:nvSpPr>
            <p:cNvPr id="40" name="TextBox 39">
              <a:extLst>
                <a:ext uri="{FF2B5EF4-FFF2-40B4-BE49-F238E27FC236}">
                  <a16:creationId xmlns:a16="http://schemas.microsoft.com/office/drawing/2014/main" id="{A8FD4EB8-C701-4A6B-B711-850F23B8122B}"/>
                </a:ext>
              </a:extLst>
            </p:cNvPr>
            <p:cNvSpPr txBox="1"/>
            <p:nvPr/>
          </p:nvSpPr>
          <p:spPr>
            <a:xfrm>
              <a:off x="7133074" y="2788590"/>
              <a:ext cx="4621110" cy="523220"/>
            </a:xfrm>
            <a:prstGeom prst="rect">
              <a:avLst/>
            </a:prstGeom>
            <a:noFill/>
          </p:spPr>
          <p:txBody>
            <a:bodyPr wrap="square" rtlCol="0" anchor="ctr">
              <a:spAutoFit/>
            </a:bodyPr>
            <a:lstStyle/>
            <a:p>
              <a:r>
                <a:rPr lang="en-US" sz="2800" b="1" dirty="0">
                  <a:solidFill>
                    <a:schemeClr val="tx2"/>
                  </a:solidFill>
                  <a:latin typeface="Arial" panose="020B0604020202020204" pitchFamily="34" charset="0"/>
                  <a:cs typeface="Arial" panose="020B0604020202020204" pitchFamily="34" charset="0"/>
                </a:rPr>
                <a:t>Exploratory Data Analysis</a:t>
              </a:r>
            </a:p>
          </p:txBody>
        </p:sp>
        <p:sp>
          <p:nvSpPr>
            <p:cNvPr id="41" name="TextBox 40">
              <a:extLst>
                <a:ext uri="{FF2B5EF4-FFF2-40B4-BE49-F238E27FC236}">
                  <a16:creationId xmlns:a16="http://schemas.microsoft.com/office/drawing/2014/main" id="{9AFF84B0-AED5-40D4-9713-DBBD9762575F}"/>
                </a:ext>
              </a:extLst>
            </p:cNvPr>
            <p:cNvSpPr txBox="1"/>
            <p:nvPr/>
          </p:nvSpPr>
          <p:spPr>
            <a:xfrm>
              <a:off x="7133074" y="3417955"/>
              <a:ext cx="4926678" cy="3062377"/>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All apartments’ floor areas (square meters) vary between 28 to 307sqm.</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 mean floor area is 95.71sqm and the median floor area is 95sqm.</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 oldest lease commence date is year 1966 and the most recent is year 2019.</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Resale prices vary between SGD5000/- to SGD1,388,888.88.</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The mean resale price is SDG30,4541.78</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400" dirty="0">
                  <a:solidFill>
                    <a:schemeClr val="tx2">
                      <a:lumMod val="65000"/>
                      <a:lumOff val="35000"/>
                    </a:schemeClr>
                  </a:solidFill>
                  <a:latin typeface="Arial" panose="020B0604020202020204" pitchFamily="34" charset="0"/>
                  <a:ea typeface="Verdana" panose="020B0604030504040204" pitchFamily="34" charset="0"/>
                  <a:cs typeface="Arial" panose="020B0604020202020204" pitchFamily="34" charset="0"/>
                </a:rPr>
                <a:t>Explore </a:t>
              </a:r>
              <a:r>
                <a:rPr kumimoji="0" lang="en-US" sz="14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Verdana" panose="020B0604030504040204" pitchFamily="34" charset="0"/>
                  <a:cs typeface="Arial" panose="020B0604020202020204" pitchFamily="34" charset="0"/>
                </a:rPr>
                <a:t>each feature individually by plotting their distribution and see the influence of each feature on the resale price</a:t>
              </a:r>
            </a:p>
          </p:txBody>
        </p:sp>
      </p:grpSp>
    </p:spTree>
    <p:extLst>
      <p:ext uri="{BB962C8B-B14F-4D97-AF65-F5344CB8AC3E}">
        <p14:creationId xmlns:p14="http://schemas.microsoft.com/office/powerpoint/2010/main" val="245397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4A25-B184-4956-9025-8DE98D2C7789}"/>
              </a:ext>
            </a:extLst>
          </p:cNvPr>
          <p:cNvSpPr>
            <a:spLocks noGrp="1"/>
          </p:cNvSpPr>
          <p:nvPr>
            <p:ph type="title"/>
          </p:nvPr>
        </p:nvSpPr>
        <p:spPr/>
        <p:txBody>
          <a:bodyPr/>
          <a:lstStyle/>
          <a:p>
            <a:r>
              <a:rPr lang="en-US" b="1" dirty="0"/>
              <a:t>Singapore HDB Resale Price</a:t>
            </a:r>
          </a:p>
        </p:txBody>
      </p:sp>
      <p:grpSp>
        <p:nvGrpSpPr>
          <p:cNvPr id="8" name="Group 7">
            <a:extLst>
              <a:ext uri="{FF2B5EF4-FFF2-40B4-BE49-F238E27FC236}">
                <a16:creationId xmlns:a16="http://schemas.microsoft.com/office/drawing/2014/main" id="{D6427A41-D546-4E0E-86C2-7886389A7E22}"/>
              </a:ext>
            </a:extLst>
          </p:cNvPr>
          <p:cNvGrpSpPr/>
          <p:nvPr/>
        </p:nvGrpSpPr>
        <p:grpSpPr>
          <a:xfrm>
            <a:off x="1038226" y="1147178"/>
            <a:ext cx="10115549" cy="5493380"/>
            <a:chOff x="1038226" y="1147178"/>
            <a:chExt cx="10115549" cy="5493380"/>
          </a:xfrm>
        </p:grpSpPr>
        <p:sp>
          <p:nvSpPr>
            <p:cNvPr id="5" name="TextBox 4">
              <a:extLst>
                <a:ext uri="{FF2B5EF4-FFF2-40B4-BE49-F238E27FC236}">
                  <a16:creationId xmlns:a16="http://schemas.microsoft.com/office/drawing/2014/main" id="{4E45ADDB-651D-48E4-A264-F09D96575921}"/>
                </a:ext>
              </a:extLst>
            </p:cNvPr>
            <p:cNvSpPr txBox="1"/>
            <p:nvPr/>
          </p:nvSpPr>
          <p:spPr>
            <a:xfrm>
              <a:off x="1038226" y="5440229"/>
              <a:ext cx="10115549"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Majority of the prices are between 200,000 to 800,000 SGD.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histogram is not normally distributed, and it is right-skewed.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From the boxplot, we can see numbers of outliers after the maximum whisker, which explains the right-skewed of the histogram.</a:t>
              </a:r>
            </a:p>
          </p:txBody>
        </p:sp>
        <p:grpSp>
          <p:nvGrpSpPr>
            <p:cNvPr id="7" name="Group 6">
              <a:extLst>
                <a:ext uri="{FF2B5EF4-FFF2-40B4-BE49-F238E27FC236}">
                  <a16:creationId xmlns:a16="http://schemas.microsoft.com/office/drawing/2014/main" id="{4095ECAB-7991-49EF-B54A-20648DC69FD4}"/>
                </a:ext>
              </a:extLst>
            </p:cNvPr>
            <p:cNvGrpSpPr/>
            <p:nvPr/>
          </p:nvGrpSpPr>
          <p:grpSpPr>
            <a:xfrm>
              <a:off x="1038226" y="1147178"/>
              <a:ext cx="10115549" cy="4168378"/>
              <a:chOff x="1038226" y="1147178"/>
              <a:chExt cx="10115549" cy="4168378"/>
            </a:xfrm>
          </p:grpSpPr>
          <p:pic>
            <p:nvPicPr>
              <p:cNvPr id="3" name="Picture 2">
                <a:extLst>
                  <a:ext uri="{FF2B5EF4-FFF2-40B4-BE49-F238E27FC236}">
                    <a16:creationId xmlns:a16="http://schemas.microsoft.com/office/drawing/2014/main" id="{27BBA99A-FF03-40C1-946D-1089530FD67F}"/>
                  </a:ext>
                </a:extLst>
              </p:cNvPr>
              <p:cNvPicPr>
                <a:picLocks noChangeAspect="1"/>
              </p:cNvPicPr>
              <p:nvPr/>
            </p:nvPicPr>
            <p:blipFill>
              <a:blip r:embed="rId2"/>
              <a:stretch>
                <a:fillRect/>
              </a:stretch>
            </p:blipFill>
            <p:spPr>
              <a:xfrm>
                <a:off x="1038226" y="1147178"/>
                <a:ext cx="10115549" cy="4168378"/>
              </a:xfrm>
              <a:prstGeom prst="rect">
                <a:avLst/>
              </a:prstGeom>
            </p:spPr>
          </p:pic>
          <p:sp>
            <p:nvSpPr>
              <p:cNvPr id="6" name="Rectangle 5">
                <a:extLst>
                  <a:ext uri="{FF2B5EF4-FFF2-40B4-BE49-F238E27FC236}">
                    <a16:creationId xmlns:a16="http://schemas.microsoft.com/office/drawing/2014/main" id="{1C319142-B2A5-407E-8930-3135E1FCFE8A}"/>
                  </a:ext>
                </a:extLst>
              </p:cNvPr>
              <p:cNvSpPr/>
              <p:nvPr/>
            </p:nvSpPr>
            <p:spPr>
              <a:xfrm>
                <a:off x="1418253" y="1147178"/>
                <a:ext cx="475861" cy="299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07270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09F7-C110-4A4C-BEC7-4B6896D6E47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Floor Area vs Resale Price</a:t>
            </a:r>
          </a:p>
        </p:txBody>
      </p:sp>
      <p:grpSp>
        <p:nvGrpSpPr>
          <p:cNvPr id="11" name="Group 10">
            <a:extLst>
              <a:ext uri="{FF2B5EF4-FFF2-40B4-BE49-F238E27FC236}">
                <a16:creationId xmlns:a16="http://schemas.microsoft.com/office/drawing/2014/main" id="{069E8463-FCEE-4B61-8702-50D2621F4978}"/>
              </a:ext>
            </a:extLst>
          </p:cNvPr>
          <p:cNvGrpSpPr/>
          <p:nvPr/>
        </p:nvGrpSpPr>
        <p:grpSpPr>
          <a:xfrm>
            <a:off x="609599" y="1094434"/>
            <a:ext cx="10972802" cy="5442271"/>
            <a:chOff x="609599" y="1094434"/>
            <a:chExt cx="10972802" cy="5442271"/>
          </a:xfrm>
        </p:grpSpPr>
        <p:grpSp>
          <p:nvGrpSpPr>
            <p:cNvPr id="9" name="Group 8">
              <a:extLst>
                <a:ext uri="{FF2B5EF4-FFF2-40B4-BE49-F238E27FC236}">
                  <a16:creationId xmlns:a16="http://schemas.microsoft.com/office/drawing/2014/main" id="{295FAAC4-BF37-4282-8747-4B686E268DCF}"/>
                </a:ext>
              </a:extLst>
            </p:cNvPr>
            <p:cNvGrpSpPr/>
            <p:nvPr/>
          </p:nvGrpSpPr>
          <p:grpSpPr>
            <a:xfrm>
              <a:off x="609599" y="1094434"/>
              <a:ext cx="10972802" cy="5442271"/>
              <a:chOff x="609599" y="1094434"/>
              <a:chExt cx="10972802" cy="5442271"/>
            </a:xfrm>
          </p:grpSpPr>
          <p:pic>
            <p:nvPicPr>
              <p:cNvPr id="3" name="Picture 2">
                <a:extLst>
                  <a:ext uri="{FF2B5EF4-FFF2-40B4-BE49-F238E27FC236}">
                    <a16:creationId xmlns:a16="http://schemas.microsoft.com/office/drawing/2014/main" id="{2F5F0B1B-74E8-4356-BE32-561F533E3B51}"/>
                  </a:ext>
                </a:extLst>
              </p:cNvPr>
              <p:cNvPicPr>
                <a:picLocks noChangeAspect="1"/>
              </p:cNvPicPr>
              <p:nvPr/>
            </p:nvPicPr>
            <p:blipFill>
              <a:blip r:embed="rId2"/>
              <a:stretch>
                <a:fillRect/>
              </a:stretch>
            </p:blipFill>
            <p:spPr>
              <a:xfrm>
                <a:off x="830425" y="1094434"/>
                <a:ext cx="10531151" cy="4339637"/>
              </a:xfrm>
              <a:prstGeom prst="rect">
                <a:avLst/>
              </a:prstGeom>
            </p:spPr>
          </p:pic>
          <p:grpSp>
            <p:nvGrpSpPr>
              <p:cNvPr id="8" name="Group 7">
                <a:extLst>
                  <a:ext uri="{FF2B5EF4-FFF2-40B4-BE49-F238E27FC236}">
                    <a16:creationId xmlns:a16="http://schemas.microsoft.com/office/drawing/2014/main" id="{78BD5565-53F9-4E43-9B08-40C961200E30}"/>
                  </a:ext>
                </a:extLst>
              </p:cNvPr>
              <p:cNvGrpSpPr/>
              <p:nvPr/>
            </p:nvGrpSpPr>
            <p:grpSpPr>
              <a:xfrm>
                <a:off x="609599" y="5613375"/>
                <a:ext cx="10972802" cy="923330"/>
                <a:chOff x="609599" y="5660030"/>
                <a:chExt cx="10972802" cy="923330"/>
              </a:xfrm>
            </p:grpSpPr>
            <p:sp>
              <p:nvSpPr>
                <p:cNvPr id="5" name="TextBox 4">
                  <a:extLst>
                    <a:ext uri="{FF2B5EF4-FFF2-40B4-BE49-F238E27FC236}">
                      <a16:creationId xmlns:a16="http://schemas.microsoft.com/office/drawing/2014/main" id="{017608C4-4B1B-43DE-9801-52A840385386}"/>
                    </a:ext>
                  </a:extLst>
                </p:cNvPr>
                <p:cNvSpPr txBox="1"/>
                <p:nvPr/>
              </p:nvSpPr>
              <p:spPr>
                <a:xfrm>
                  <a:off x="609599" y="5660030"/>
                  <a:ext cx="5296679" cy="923330"/>
                </a:xfrm>
                <a:prstGeom prst="rect">
                  <a:avLst/>
                </a:prstGeom>
                <a:noFill/>
              </p:spPr>
              <p:txBody>
                <a:bodyPr wrap="square">
                  <a:spAutoFit/>
                </a:bodyPr>
                <a:lstStyle/>
                <a:p>
                  <a:pPr marL="342900" indent="-342900">
                    <a:buFont typeface="+mj-lt"/>
                    <a:buAutoNum type="arabicPeriod"/>
                  </a:pPr>
                  <a:r>
                    <a:rPr lang="en-US" dirty="0">
                      <a:latin typeface="Arial" panose="020B0604020202020204" pitchFamily="34" charset="0"/>
                      <a:cs typeface="Arial" panose="020B0604020202020204" pitchFamily="34" charset="0"/>
                    </a:rPr>
                    <a:t>Floor area increases, the resale price increase.</a:t>
                  </a:r>
                </a:p>
                <a:p>
                  <a:pPr marL="342900" indent="-342900">
                    <a:buFont typeface="+mj-lt"/>
                    <a:buAutoNum type="arabicPeriod"/>
                  </a:pPr>
                  <a:r>
                    <a:rPr lang="en-US" dirty="0">
                      <a:latin typeface="Arial" panose="020B0604020202020204" pitchFamily="34" charset="0"/>
                      <a:cs typeface="Arial" panose="020B0604020202020204" pitchFamily="34" charset="0"/>
                    </a:rPr>
                    <a:t>Most of the observations are between 40 to 200 sqm.</a:t>
                  </a:r>
                </a:p>
              </p:txBody>
            </p:sp>
            <p:sp>
              <p:nvSpPr>
                <p:cNvPr id="7" name="TextBox 6">
                  <a:extLst>
                    <a:ext uri="{FF2B5EF4-FFF2-40B4-BE49-F238E27FC236}">
                      <a16:creationId xmlns:a16="http://schemas.microsoft.com/office/drawing/2014/main" id="{2A1891D5-D13B-49E2-B4F2-BCAFAD37E350}"/>
                    </a:ext>
                  </a:extLst>
                </p:cNvPr>
                <p:cNvSpPr txBox="1"/>
                <p:nvPr/>
              </p:nvSpPr>
              <p:spPr>
                <a:xfrm>
                  <a:off x="6096000" y="5660030"/>
                  <a:ext cx="5486401" cy="923330"/>
                </a:xfrm>
                <a:prstGeom prst="rect">
                  <a:avLst/>
                </a:prstGeom>
                <a:noFill/>
              </p:spPr>
              <p:txBody>
                <a:bodyPr wrap="square">
                  <a:spAutoFit/>
                </a:bodyPr>
                <a:lstStyle/>
                <a:p>
                  <a:pPr marL="342900" indent="-342900">
                    <a:buFont typeface="+mj-lt"/>
                    <a:buAutoNum type="arabicPeriod" startAt="3"/>
                  </a:pPr>
                  <a:r>
                    <a:rPr lang="en-US" dirty="0">
                      <a:latin typeface="Arial" panose="020B0604020202020204" pitchFamily="34" charset="0"/>
                      <a:cs typeface="Arial" panose="020B0604020202020204" pitchFamily="34" charset="0"/>
                    </a:rPr>
                    <a:t>The HDB resale price seems to be the highest for the floor area between 100 to 125 sqm.</a:t>
                  </a:r>
                </a:p>
                <a:p>
                  <a:pPr marL="342900" indent="-342900">
                    <a:buFont typeface="+mj-lt"/>
                    <a:buAutoNum type="arabicPeriod" startAt="3"/>
                  </a:pPr>
                  <a:r>
                    <a:rPr lang="en-US" dirty="0">
                      <a:latin typeface="Arial" panose="020B0604020202020204" pitchFamily="34" charset="0"/>
                      <a:cs typeface="Arial" panose="020B0604020202020204" pitchFamily="34" charset="0"/>
                    </a:rPr>
                    <a:t>There are some outliers that should be removed.</a:t>
                  </a:r>
                </a:p>
              </p:txBody>
            </p:sp>
          </p:grpSp>
        </p:grpSp>
        <p:sp>
          <p:nvSpPr>
            <p:cNvPr id="10" name="Rectangle 9">
              <a:extLst>
                <a:ext uri="{FF2B5EF4-FFF2-40B4-BE49-F238E27FC236}">
                  <a16:creationId xmlns:a16="http://schemas.microsoft.com/office/drawing/2014/main" id="{064388AB-0296-4449-8A5C-96692F7BA14E}"/>
                </a:ext>
              </a:extLst>
            </p:cNvPr>
            <p:cNvSpPr/>
            <p:nvPr/>
          </p:nvSpPr>
          <p:spPr>
            <a:xfrm>
              <a:off x="1166327" y="1094434"/>
              <a:ext cx="494522" cy="32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8228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09F7-C110-4A4C-BEC7-4B6896D6E47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Town vs Resale Price</a:t>
            </a:r>
          </a:p>
        </p:txBody>
      </p:sp>
      <p:grpSp>
        <p:nvGrpSpPr>
          <p:cNvPr id="8" name="Group 7">
            <a:extLst>
              <a:ext uri="{FF2B5EF4-FFF2-40B4-BE49-F238E27FC236}">
                <a16:creationId xmlns:a16="http://schemas.microsoft.com/office/drawing/2014/main" id="{76121DF4-A05D-422C-8DD0-11553ABF5028}"/>
              </a:ext>
            </a:extLst>
          </p:cNvPr>
          <p:cNvGrpSpPr/>
          <p:nvPr/>
        </p:nvGrpSpPr>
        <p:grpSpPr>
          <a:xfrm>
            <a:off x="950168" y="957728"/>
            <a:ext cx="10291664" cy="5770572"/>
            <a:chOff x="950168" y="957728"/>
            <a:chExt cx="10291664" cy="5770572"/>
          </a:xfrm>
        </p:grpSpPr>
        <p:grpSp>
          <p:nvGrpSpPr>
            <p:cNvPr id="6" name="Group 5">
              <a:extLst>
                <a:ext uri="{FF2B5EF4-FFF2-40B4-BE49-F238E27FC236}">
                  <a16:creationId xmlns:a16="http://schemas.microsoft.com/office/drawing/2014/main" id="{A464CF76-844E-46F9-A39F-93E44172A14C}"/>
                </a:ext>
              </a:extLst>
            </p:cNvPr>
            <p:cNvGrpSpPr/>
            <p:nvPr/>
          </p:nvGrpSpPr>
          <p:grpSpPr>
            <a:xfrm>
              <a:off x="950168" y="957728"/>
              <a:ext cx="10291664" cy="5770572"/>
              <a:chOff x="950168" y="985721"/>
              <a:chExt cx="10291664" cy="5770572"/>
            </a:xfrm>
          </p:grpSpPr>
          <p:pic>
            <p:nvPicPr>
              <p:cNvPr id="3" name="Picture 2">
                <a:extLst>
                  <a:ext uri="{FF2B5EF4-FFF2-40B4-BE49-F238E27FC236}">
                    <a16:creationId xmlns:a16="http://schemas.microsoft.com/office/drawing/2014/main" id="{C50C3085-5B62-4FFE-863C-0B0B32F8072F}"/>
                  </a:ext>
                </a:extLst>
              </p:cNvPr>
              <p:cNvPicPr>
                <a:picLocks noChangeAspect="1"/>
              </p:cNvPicPr>
              <p:nvPr/>
            </p:nvPicPr>
            <p:blipFill>
              <a:blip r:embed="rId2"/>
              <a:stretch>
                <a:fillRect/>
              </a:stretch>
            </p:blipFill>
            <p:spPr>
              <a:xfrm>
                <a:off x="950168" y="985721"/>
                <a:ext cx="10291664" cy="5124241"/>
              </a:xfrm>
              <a:prstGeom prst="rect">
                <a:avLst/>
              </a:prstGeom>
            </p:spPr>
          </p:pic>
          <p:sp>
            <p:nvSpPr>
              <p:cNvPr id="4" name="TextBox 3">
                <a:extLst>
                  <a:ext uri="{FF2B5EF4-FFF2-40B4-BE49-F238E27FC236}">
                    <a16:creationId xmlns:a16="http://schemas.microsoft.com/office/drawing/2014/main" id="{B93E2575-11ED-4F7C-93C5-378F3745F8EC}"/>
                  </a:ext>
                </a:extLst>
              </p:cNvPr>
              <p:cNvSpPr txBox="1"/>
              <p:nvPr/>
            </p:nvSpPr>
            <p:spPr>
              <a:xfrm>
                <a:off x="1175655" y="6109962"/>
                <a:ext cx="492967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Tampines, Yishun &amp; Bedok have the highest sale occurrences </a:t>
                </a:r>
              </a:p>
            </p:txBody>
          </p:sp>
          <p:sp>
            <p:nvSpPr>
              <p:cNvPr id="5" name="TextBox 4">
                <a:extLst>
                  <a:ext uri="{FF2B5EF4-FFF2-40B4-BE49-F238E27FC236}">
                    <a16:creationId xmlns:a16="http://schemas.microsoft.com/office/drawing/2014/main" id="{4EA22680-1CCB-47B6-AC42-0CE25A123D07}"/>
                  </a:ext>
                </a:extLst>
              </p:cNvPr>
              <p:cNvSpPr txBox="1"/>
              <p:nvPr/>
            </p:nvSpPr>
            <p:spPr>
              <a:xfrm>
                <a:off x="6312159" y="6109962"/>
                <a:ext cx="492967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The most expensive HDB area in the central area, Bukit Merah and Bishan</a:t>
                </a:r>
              </a:p>
            </p:txBody>
          </p:sp>
        </p:grpSp>
        <p:sp>
          <p:nvSpPr>
            <p:cNvPr id="7" name="Rectangle 6">
              <a:extLst>
                <a:ext uri="{FF2B5EF4-FFF2-40B4-BE49-F238E27FC236}">
                  <a16:creationId xmlns:a16="http://schemas.microsoft.com/office/drawing/2014/main" id="{F73D8C25-A922-4077-A47B-1D79D262F2B9}"/>
                </a:ext>
              </a:extLst>
            </p:cNvPr>
            <p:cNvSpPr/>
            <p:nvPr/>
          </p:nvSpPr>
          <p:spPr>
            <a:xfrm>
              <a:off x="6428792" y="976390"/>
              <a:ext cx="279918" cy="16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2190687"/>
      </p:ext>
    </p:extLst>
  </p:cSld>
  <p:clrMapOvr>
    <a:masterClrMapping/>
  </p:clrMapOvr>
</p:sld>
</file>

<file path=ppt/theme/theme1.xml><?xml version="1.0" encoding="utf-8"?>
<a:theme xmlns:a="http://schemas.openxmlformats.org/drawingml/2006/main" name="Office Theme">
  <a:themeElements>
    <a:clrScheme name="Custom 1521">
      <a:dk1>
        <a:sysClr val="windowText" lastClr="000000"/>
      </a:dk1>
      <a:lt1>
        <a:sysClr val="window" lastClr="FFFFFF"/>
      </a:lt1>
      <a:dk2>
        <a:srgbClr val="000000"/>
      </a:dk2>
      <a:lt2>
        <a:srgbClr val="FFFFFF"/>
      </a:lt2>
      <a:accent1>
        <a:srgbClr val="84C040"/>
      </a:accent1>
      <a:accent2>
        <a:srgbClr val="FEB612"/>
      </a:accent2>
      <a:accent3>
        <a:srgbClr val="84C040"/>
      </a:accent3>
      <a:accent4>
        <a:srgbClr val="FEB612"/>
      </a:accent4>
      <a:accent5>
        <a:srgbClr val="84C040"/>
      </a:accent5>
      <a:accent6>
        <a:srgbClr val="FEB612"/>
      </a:accent6>
      <a:hlink>
        <a:srgbClr val="000000"/>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544">
      <a:dk1>
        <a:sysClr val="windowText" lastClr="000000"/>
      </a:dk1>
      <a:lt1>
        <a:sysClr val="window" lastClr="FFFFFF"/>
      </a:lt1>
      <a:dk2>
        <a:srgbClr val="1F497D"/>
      </a:dk2>
      <a:lt2>
        <a:srgbClr val="EEECE1"/>
      </a:lt2>
      <a:accent1>
        <a:srgbClr val="FF3356"/>
      </a:accent1>
      <a:accent2>
        <a:srgbClr val="04C4FF"/>
      </a:accent2>
      <a:accent3>
        <a:srgbClr val="FFB800"/>
      </a:accent3>
      <a:accent4>
        <a:srgbClr val="CBCBCB"/>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2343</TotalTime>
  <Words>1666</Words>
  <Application>Microsoft Office PowerPoint</Application>
  <PresentationFormat>Widescreen</PresentationFormat>
  <Paragraphs>214</Paragraphs>
  <Slides>19</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Courier New</vt:lpstr>
      <vt:lpstr>Segoe UI</vt:lpstr>
      <vt:lpstr>Office Theme</vt:lpstr>
      <vt:lpstr>2_Office Theme</vt:lpstr>
      <vt:lpstr>Resale Flat</vt:lpstr>
      <vt:lpstr>Overview – Unsupervised Machine Learning</vt:lpstr>
      <vt:lpstr>Approach</vt:lpstr>
      <vt:lpstr>PowerPoint Presentation</vt:lpstr>
      <vt:lpstr>PowerPoint Presentation</vt:lpstr>
      <vt:lpstr>PowerPoint Presentation</vt:lpstr>
      <vt:lpstr>Singapore HDB Resale Price</vt:lpstr>
      <vt:lpstr>Floor Area vs Resale Price</vt:lpstr>
      <vt:lpstr>Town vs Resale Price</vt:lpstr>
      <vt:lpstr>Flat Type vs Resale Price</vt:lpstr>
      <vt:lpstr>Storey vs Resale Price</vt:lpstr>
      <vt:lpstr>Flat Model vs Resale Price</vt:lpstr>
      <vt:lpstr>PowerPoint Presentation</vt:lpstr>
      <vt:lpstr>K-Means Clustering Approach</vt:lpstr>
      <vt:lpstr>DBSCAN Clustering Approach</vt:lpstr>
      <vt:lpstr>Types of Models</vt:lpstr>
      <vt:lpstr>Unsupervised Machine Learning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pc37</dc:creator>
  <cp:lastModifiedBy>Kelvin Liew</cp:lastModifiedBy>
  <cp:revision>324</cp:revision>
  <dcterms:created xsi:type="dcterms:W3CDTF">2020-05-15T08:25:00Z</dcterms:created>
  <dcterms:modified xsi:type="dcterms:W3CDTF">2022-04-27T10:29:18Z</dcterms:modified>
</cp:coreProperties>
</file>